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3B9B-4EBA-42A5-AF31-3481F492A964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C03-01E2-4D68-ADCF-BC7024A2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6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3B9B-4EBA-42A5-AF31-3481F492A964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C03-01E2-4D68-ADCF-BC7024A2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5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3B9B-4EBA-42A5-AF31-3481F492A964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C03-01E2-4D68-ADCF-BC7024A2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7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3B9B-4EBA-42A5-AF31-3481F492A964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C03-01E2-4D68-ADCF-BC7024A2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5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3B9B-4EBA-42A5-AF31-3481F492A964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C03-01E2-4D68-ADCF-BC7024A2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9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3B9B-4EBA-42A5-AF31-3481F492A964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C03-01E2-4D68-ADCF-BC7024A2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4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3B9B-4EBA-42A5-AF31-3481F492A964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C03-01E2-4D68-ADCF-BC7024A2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3B9B-4EBA-42A5-AF31-3481F492A964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C03-01E2-4D68-ADCF-BC7024A2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1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3B9B-4EBA-42A5-AF31-3481F492A964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C03-01E2-4D68-ADCF-BC7024A2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6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3B9B-4EBA-42A5-AF31-3481F492A964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C03-01E2-4D68-ADCF-BC7024A2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1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3B9B-4EBA-42A5-AF31-3481F492A964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C03-01E2-4D68-ADCF-BC7024A2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4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43B9B-4EBA-42A5-AF31-3481F492A964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DC03-01E2-4D68-ADCF-BC7024A2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3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571" y="482138"/>
            <a:ext cx="10360429" cy="172073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Развивающая игра 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«Разноцветные пуговицы»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Играем и развиваемся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2772950"/>
            <a:ext cx="7480121" cy="319558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7200" dirty="0"/>
              <a:t> </a:t>
            </a:r>
            <a:r>
              <a:rPr lang="ru-RU" sz="7200" dirty="0" smtClean="0"/>
              <a:t>                                                                                                                     </a:t>
            </a:r>
            <a:r>
              <a:rPr lang="ru-RU" sz="7200" b="1" dirty="0" smtClean="0"/>
              <a:t>Презентацию выполнила:</a:t>
            </a:r>
          </a:p>
          <a:p>
            <a:r>
              <a:rPr lang="ru-RU" sz="7200" b="1" dirty="0" smtClean="0"/>
              <a:t>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7200" b="1" smtClean="0"/>
              <a:t>                                                                                                                      воспитатель </a:t>
            </a:r>
            <a:r>
              <a:rPr lang="ru-RU" sz="7200" b="1" dirty="0" smtClean="0"/>
              <a:t>Жукова Л. С.                                                                                    </a:t>
            </a:r>
            <a:r>
              <a:rPr lang="ru-RU" sz="7200" dirty="0" smtClean="0"/>
              <a:t>                                                                                  </a:t>
            </a:r>
            <a:endParaRPr lang="ru-RU" sz="7200" b="1" dirty="0" smtClean="0"/>
          </a:p>
        </p:txBody>
      </p:sp>
    </p:spTree>
    <p:extLst>
      <p:ext uri="{BB962C8B-B14F-4D97-AF65-F5344CB8AC3E}">
        <p14:creationId xmlns:p14="http://schemas.microsoft.com/office/powerpoint/2010/main" val="78166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Простота + польза – учимся через игру.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Гибкость </a:t>
            </a:r>
            <a:r>
              <a:rPr lang="ru-RU" sz="2000" dirty="0"/>
              <a:t>– подстраиваем под возраст и возможности.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Универсальность </a:t>
            </a:r>
            <a:r>
              <a:rPr lang="ru-RU" sz="2000" dirty="0"/>
              <a:t>- для дома и сада.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20" y="1867828"/>
            <a:ext cx="3263503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1719383" y="3330303"/>
            <a:ext cx="5764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6392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/>
              <a:t>Почему именно деревянные</a:t>
            </a:r>
            <a:br>
              <a:rPr lang="ru-RU" sz="2200" b="1" dirty="0"/>
            </a:br>
            <a:r>
              <a:rPr lang="ru-RU" sz="2200" b="1" dirty="0"/>
              <a:t>пуговицы?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Экологичность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и безопасность: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Tx/>
              <a:buChar char="-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Дерево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— натуральный материал,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гипоаллергенный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и приятный на ощупь.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Tx/>
              <a:buChar char="-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отличие от пластика, не выделяет вредных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веществ.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. Прочность и долговечность: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Фанера не ломается при падении, её сложно разгрызть (что важно для детей).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Края обработаны, поэтому пуговицы безопасны для детских рук.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. Тактильные ощущения: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Дерево тёплое, шероховатое — это стимулирует сенсорное восприятие.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Пуговицы приятно держать в руках, что повышает мотивацию к игре.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. Практичность изготовления: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Tx/>
              <a:buChar char="-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Дырочки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просверлены вручную — они достаточно крупные, чтобы ребёнок мог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легко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нанизывать их на шнурок.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Tx/>
              <a:buChar char="-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Покрашены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акриловыми красками, потому что они: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Яркие, не тускнеют со временем.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Безопасны (не токсичны, даже если ребёнок возьмёт пуговицу в рот). 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Не стираются при активном использовании»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36" y="1825625"/>
            <a:ext cx="4008999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1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Цель: Комплексное </a:t>
            </a:r>
            <a:r>
              <a:rPr lang="ru-RU" sz="1600" b="1" dirty="0" smtClean="0"/>
              <a:t>развитие</a:t>
            </a:r>
            <a:r>
              <a:rPr lang="en-US" sz="1600" b="1" dirty="0" smtClean="0"/>
              <a:t>                                  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детей 4–7 лет через систему</a:t>
            </a:r>
            <a:br>
              <a:rPr lang="ru-RU" sz="1600" b="1" dirty="0"/>
            </a:br>
            <a:r>
              <a:rPr lang="ru-RU" sz="1600" b="1" dirty="0"/>
              <a:t>игр с разноцветными и</a:t>
            </a:r>
            <a:br>
              <a:rPr lang="ru-RU" sz="1600" b="1" dirty="0"/>
            </a:br>
            <a:r>
              <a:rPr lang="ru-RU" sz="1600" b="1" dirty="0" err="1"/>
              <a:t>разноформенными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пуговицами.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1600" b="1" dirty="0"/>
              <a:t>Задачи: </a:t>
            </a:r>
            <a:endParaRPr lang="en-US" sz="1600" b="1" dirty="0" smtClean="0"/>
          </a:p>
          <a:p>
            <a:pPr marL="0" indent="0">
              <a:buNone/>
            </a:pPr>
            <a:r>
              <a:rPr lang="ru-RU" sz="1600" dirty="0" smtClean="0"/>
              <a:t>1</a:t>
            </a:r>
            <a:r>
              <a:rPr lang="ru-RU" sz="1600" dirty="0"/>
              <a:t>. Развитие логического мышления</a:t>
            </a:r>
          </a:p>
          <a:p>
            <a:pPr marL="0" indent="0">
              <a:buNone/>
            </a:pPr>
            <a:r>
              <a:rPr lang="ru-RU" sz="1600" dirty="0"/>
              <a:t>2. Тренировка памяти и внимания</a:t>
            </a:r>
          </a:p>
          <a:p>
            <a:pPr marL="0" indent="0">
              <a:buNone/>
            </a:pPr>
            <a:r>
              <a:rPr lang="ru-RU" sz="1600" dirty="0"/>
              <a:t>3. Развитие мелкой моторики и координации</a:t>
            </a:r>
          </a:p>
          <a:p>
            <a:pPr marL="0" indent="0">
              <a:buNone/>
            </a:pPr>
            <a:r>
              <a:rPr lang="ru-RU" sz="1600" dirty="0"/>
              <a:t>4. Формирование элементарных математических представлений</a:t>
            </a:r>
          </a:p>
          <a:p>
            <a:pPr marL="0" indent="0">
              <a:buNone/>
            </a:pPr>
            <a:r>
              <a:rPr lang="ru-RU" sz="1600" dirty="0"/>
              <a:t>5. Развитие речи и коммуникации</a:t>
            </a:r>
          </a:p>
          <a:p>
            <a:pPr marL="0" indent="0">
              <a:buNone/>
            </a:pPr>
            <a:r>
              <a:rPr lang="ru-RU" sz="1600" dirty="0"/>
              <a:t>6. Воспитание </a:t>
            </a:r>
            <a:r>
              <a:rPr lang="ru-RU" sz="1600" dirty="0" smtClean="0"/>
              <a:t>самостоятельности</a:t>
            </a:r>
            <a:r>
              <a:rPr lang="en-US" sz="1600" dirty="0" smtClean="0"/>
              <a:t>                                                                                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ru-RU" sz="1600" dirty="0"/>
              <a:t>Комплект игр с пуговицами направлен</a:t>
            </a:r>
          </a:p>
          <a:p>
            <a:pPr marL="0" indent="0">
              <a:buNone/>
            </a:pPr>
            <a:r>
              <a:rPr lang="ru-RU" sz="1600" dirty="0"/>
              <a:t>на комплексное развитие детей 4–7 лет.</a:t>
            </a:r>
          </a:p>
          <a:p>
            <a:pPr marL="0" indent="0">
              <a:buNone/>
            </a:pPr>
            <a:r>
              <a:rPr lang="ru-RU" sz="1600" dirty="0"/>
              <a:t>Через взаимодействие с яркими</a:t>
            </a:r>
          </a:p>
          <a:p>
            <a:pPr marL="0" indent="0">
              <a:buNone/>
            </a:pPr>
            <a:r>
              <a:rPr lang="ru-RU" sz="1600" dirty="0"/>
              <a:t>тактильными материалами ребёнок</a:t>
            </a:r>
          </a:p>
          <a:p>
            <a:pPr marL="0" indent="0">
              <a:buNone/>
            </a:pPr>
            <a:r>
              <a:rPr lang="ru-RU" sz="1600" dirty="0"/>
              <a:t>учится анализировать, запоминать,</a:t>
            </a:r>
          </a:p>
          <a:p>
            <a:pPr marL="0" indent="0">
              <a:buNone/>
            </a:pPr>
            <a:r>
              <a:rPr lang="ru-RU" sz="1600" dirty="0"/>
              <a:t>действовать по правилам и творчески</a:t>
            </a:r>
          </a:p>
          <a:p>
            <a:pPr marL="0" indent="0">
              <a:buNone/>
            </a:pPr>
            <a:r>
              <a:rPr lang="ru-RU" sz="1600" dirty="0"/>
              <a:t>решать задачи. Игры адаптируются под</a:t>
            </a:r>
          </a:p>
          <a:p>
            <a:pPr marL="0" indent="0">
              <a:buNone/>
            </a:pPr>
            <a:r>
              <a:rPr lang="ru-RU" sz="1600" dirty="0"/>
              <a:t>возраст: для младших — упор на</a:t>
            </a:r>
          </a:p>
          <a:p>
            <a:pPr marL="0" indent="0">
              <a:buNone/>
            </a:pPr>
            <a:r>
              <a:rPr lang="ru-RU" sz="1600" dirty="0" err="1"/>
              <a:t>сенсорику</a:t>
            </a:r>
            <a:r>
              <a:rPr lang="ru-RU" sz="1600" dirty="0"/>
              <a:t> и моторику, для старших — на</a:t>
            </a:r>
          </a:p>
          <a:p>
            <a:pPr marL="0" indent="0">
              <a:buNone/>
            </a:pPr>
            <a:r>
              <a:rPr lang="ru-RU" sz="1600" dirty="0"/>
              <a:t>логику и память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59" y="650910"/>
            <a:ext cx="4831522" cy="552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8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Игра 1: «Пуговичный </a:t>
            </a:r>
            <a:r>
              <a:rPr lang="ru-RU" sz="2000" dirty="0" err="1"/>
              <a:t>квест</a:t>
            </a:r>
            <a:r>
              <a:rPr lang="ru-RU" sz="2000" dirty="0"/>
              <a:t>»</a:t>
            </a:r>
            <a:br>
              <a:rPr lang="ru-RU" sz="2000" dirty="0"/>
            </a:br>
            <a:r>
              <a:rPr lang="ru-RU" sz="2000" dirty="0"/>
              <a:t>Цель: логика и ориентирование в таблице.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«Найди, где встречаются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цвет </a:t>
            </a:r>
            <a:r>
              <a:rPr lang="ru-RU" dirty="0">
                <a:solidFill>
                  <a:srgbClr val="FF0000"/>
                </a:solidFill>
              </a:rPr>
              <a:t>и форма»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9" y="1878036"/>
            <a:ext cx="5143500" cy="48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8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Игра 2: «Запомни, повтори, собери»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Цель</a:t>
            </a:r>
            <a:r>
              <a:rPr lang="ru-RU" sz="2000" dirty="0"/>
              <a:t>: тренировка зрительной и слуховой памяти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73" y="2009409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81" y="2009409"/>
            <a:ext cx="3134265" cy="4332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6832" y="2690336"/>
            <a:ext cx="40330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Варианты: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образцу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памяти </a:t>
            </a:r>
            <a:endParaRPr lang="ru-RU" dirty="0" smtClean="0"/>
          </a:p>
          <a:p>
            <a:r>
              <a:rPr lang="ru-RU" dirty="0" smtClean="0"/>
              <a:t>на слух</a:t>
            </a:r>
          </a:p>
          <a:p>
            <a:r>
              <a:rPr lang="ru-RU" dirty="0"/>
              <a:t>п</a:t>
            </a:r>
            <a:r>
              <a:rPr lang="ru-RU" dirty="0" smtClean="0"/>
              <a:t>родолжи ряд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>
                <a:solidFill>
                  <a:srgbClr val="FF0000"/>
                </a:solidFill>
              </a:rPr>
              <a:t>«Играем, запоминаем, побеждаем!»</a:t>
            </a:r>
          </a:p>
        </p:txBody>
      </p:sp>
    </p:spTree>
    <p:extLst>
      <p:ext uri="{BB962C8B-B14F-4D97-AF65-F5344CB8AC3E}">
        <p14:creationId xmlns:p14="http://schemas.microsoft.com/office/powerpoint/2010/main" val="199889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Игра 3: «Пуговка-шнуровка»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Цель</a:t>
            </a:r>
            <a:r>
              <a:rPr lang="ru-RU" sz="2000" dirty="0"/>
              <a:t>: Развитие мелкой моторики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81" y="2121046"/>
            <a:ext cx="358552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1" y="2121046"/>
            <a:ext cx="3375952" cy="43513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4892" y="3121466"/>
            <a:ext cx="3438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«Развиваем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ловкость пальцев»</a:t>
            </a:r>
          </a:p>
        </p:txBody>
      </p:sp>
    </p:spTree>
    <p:extLst>
      <p:ext uri="{BB962C8B-B14F-4D97-AF65-F5344CB8AC3E}">
        <p14:creationId xmlns:p14="http://schemas.microsoft.com/office/powerpoint/2010/main" val="149642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Игра 4: «Логические пуговки»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Цель</a:t>
            </a:r>
            <a:r>
              <a:rPr lang="ru-RU" sz="2000" dirty="0"/>
              <a:t>: Развитие логического мышления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06" y="2128080"/>
            <a:ext cx="3263503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1328615" y="3244334"/>
            <a:ext cx="3477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«Собери узор – раскрой секрет»</a:t>
            </a:r>
          </a:p>
        </p:txBody>
      </p:sp>
    </p:spTree>
    <p:extLst>
      <p:ext uri="{BB962C8B-B14F-4D97-AF65-F5344CB8AC3E}">
        <p14:creationId xmlns:p14="http://schemas.microsoft.com/office/powerpoint/2010/main" val="85275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Игра 5: «Слушай внимательно»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Цель</a:t>
            </a:r>
            <a:r>
              <a:rPr lang="ru-RU" sz="2000" dirty="0"/>
              <a:t>: Развитие слухового внимания и ориентировка на листе бумаги.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27" y="2142148"/>
            <a:ext cx="3263503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1070708" y="3244334"/>
            <a:ext cx="4048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«Слушай, думай, выкладывай»</a:t>
            </a:r>
          </a:p>
        </p:txBody>
      </p:sp>
    </p:spTree>
    <p:extLst>
      <p:ext uri="{BB962C8B-B14F-4D97-AF65-F5344CB8AC3E}">
        <p14:creationId xmlns:p14="http://schemas.microsoft.com/office/powerpoint/2010/main" val="91967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Игра 6: «Две руки – два правила»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Цель</a:t>
            </a:r>
            <a:r>
              <a:rPr lang="ru-RU" sz="2000" dirty="0"/>
              <a:t>: Развитие межполушарного взаимодействия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06" y="1842038"/>
            <a:ext cx="3263503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898770" y="3244334"/>
            <a:ext cx="4822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«Гимнастика для ума в каждой пуговице!»</a:t>
            </a:r>
          </a:p>
        </p:txBody>
      </p:sp>
    </p:spTree>
    <p:extLst>
      <p:ext uri="{BB962C8B-B14F-4D97-AF65-F5344CB8AC3E}">
        <p14:creationId xmlns:p14="http://schemas.microsoft.com/office/powerpoint/2010/main" val="1359108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364</Words>
  <Application>Microsoft Office PowerPoint</Application>
  <PresentationFormat>Широкоэкранный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    Развивающая игра  «Разноцветные пуговицы» Играем и развиваемся.</vt:lpstr>
      <vt:lpstr>Почему именно деревянные пуговицы?</vt:lpstr>
      <vt:lpstr>Цель: Комплексное развитие                                    детей 4–7 лет через систему игр с разноцветными и разноформенными пуговицами.</vt:lpstr>
      <vt:lpstr>Игра 1: «Пуговичный квест» Цель: логика и ориентирование в таблице.</vt:lpstr>
      <vt:lpstr>Игра 2: «Запомни, повтори, собери»  Цель: тренировка зрительной и слуховой памяти   </vt:lpstr>
      <vt:lpstr>Игра 3: «Пуговка-шнуровка»  Цель: Развитие мелкой моторики</vt:lpstr>
      <vt:lpstr>Игра 4: «Логические пуговки»  Цель: Развитие логического мышления</vt:lpstr>
      <vt:lpstr>Игра 5: «Слушай внимательно»  Цель: Развитие слухового внимания и ориентировка на листе бумаги. </vt:lpstr>
      <vt:lpstr>Игра 6: «Две руки – два правила»  Цель: Развитие межполушарного взаимодействия</vt:lpstr>
      <vt:lpstr>Простота + польза – учимся через игру.  Гибкость – подстраиваем под возраст и возможности.  Универсальность - для дома и сада.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игра  «Разноцветные пуговицы» Играем и развиваемся.</dc:title>
  <dc:creator>Учитель</dc:creator>
  <cp:lastModifiedBy>Учитель</cp:lastModifiedBy>
  <cp:revision>10</cp:revision>
  <dcterms:created xsi:type="dcterms:W3CDTF">2025-10-07T09:40:09Z</dcterms:created>
  <dcterms:modified xsi:type="dcterms:W3CDTF">2025-12-19T09:55:55Z</dcterms:modified>
</cp:coreProperties>
</file>