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8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1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0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0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4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8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8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03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3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1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3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6BD47-3FA8-48F1-9788-EFD0D8A4F0DF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423F6-6DED-41E0-8A45-34B29329F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8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8741" y="2027582"/>
            <a:ext cx="9809259" cy="1995778"/>
          </a:xfrm>
        </p:spPr>
        <p:txBody>
          <a:bodyPr>
            <a:normAutofit fontScale="90000"/>
          </a:bodyPr>
          <a:lstStyle/>
          <a:p>
            <a:br>
              <a:rPr lang="ru-RU" sz="6000" dirty="0"/>
            </a:br>
            <a:r>
              <a:rPr lang="ru-RU" sz="6000" dirty="0"/>
              <a:t>Консультация:</a:t>
            </a:r>
            <a:br>
              <a:rPr lang="ru-RU" sz="6000" dirty="0"/>
            </a:br>
            <a:r>
              <a:rPr lang="ru-RU" dirty="0">
                <a:solidFill>
                  <a:srgbClr val="FF0000"/>
                </a:solidFill>
              </a:rPr>
              <a:t>«Творчество в жизни ребенка»</a:t>
            </a:r>
            <a:br>
              <a:rPr lang="ru-RU" dirty="0">
                <a:solidFill>
                  <a:srgbClr val="FF0000"/>
                </a:solidFill>
              </a:rPr>
            </a:b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8152737" cy="1747837"/>
          </a:xfrm>
        </p:spPr>
        <p:txBody>
          <a:bodyPr>
            <a:normAutofit/>
          </a:bodyPr>
          <a:lstStyle/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/>
              <a:t>Воспитатель: </a:t>
            </a:r>
            <a:br>
              <a:rPr lang="ru-RU" dirty="0"/>
            </a:br>
            <a:r>
              <a:rPr lang="ru-RU" dirty="0"/>
              <a:t>Жукова Лариса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39608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9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4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4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16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8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8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4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105"/>
              </a:spcAft>
            </a:pP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Советы по работе гуашью</a:t>
            </a:r>
            <a:b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104" y="1009816"/>
            <a:ext cx="10717696" cy="5167147"/>
          </a:xfrm>
        </p:spPr>
        <p:txBody>
          <a:bodyPr>
            <a:normAutofit/>
          </a:bodyPr>
          <a:lstStyle/>
          <a:p>
            <a:pPr lvl="0" fontAlgn="base"/>
            <a:r>
              <a:rPr lang="ru-RU" sz="1600" dirty="0"/>
              <a:t>Краски необходимо разводить до состояния жидкой сметанообразной массы, затем как следует размешать.</a:t>
            </a:r>
          </a:p>
          <a:p>
            <a:pPr lvl="0" fontAlgn="base"/>
            <a:r>
              <a:rPr lang="ru-RU" sz="1600" dirty="0"/>
              <a:t>Следите за тем, чтобы не было излишка воды, т.к. красочный слой становится тонким, краска теряет плотность, при высыхании высветляется, а после красочный слой обычно пачкается и растрескивается. </a:t>
            </a:r>
          </a:p>
          <a:p>
            <a:pPr lvl="0" fontAlgn="base"/>
            <a:r>
              <a:rPr lang="ru-RU" sz="1600" dirty="0"/>
              <a:t>Работая гуашью, не следует размывать краску и растирать ее кистью в одном и том же месте. </a:t>
            </a:r>
          </a:p>
          <a:p>
            <a:pPr lvl="0" fontAlgn="base"/>
            <a:r>
              <a:rPr lang="ru-RU" sz="1600" dirty="0"/>
              <a:t>При нанесении ее на бумагу гуашь не должна собираться «островками», т.к., высохнув, они блестящее образуют блестящее клеевое пятно, которое последующим нанесением краски перекрыть уже невозможно. </a:t>
            </a:r>
          </a:p>
          <a:p>
            <a:pPr lvl="0" fontAlgn="base"/>
            <a:r>
              <a:rPr lang="ru-RU" sz="1600" dirty="0"/>
              <a:t>Гуашь наносят на бумагу тонким ровным слоем, вписывая один цвет в другой, когда предыдущий слой еще влажный. </a:t>
            </a:r>
          </a:p>
          <a:p>
            <a:pPr lvl="0" fontAlgn="base"/>
            <a:r>
              <a:rPr lang="ru-RU" sz="1600" dirty="0"/>
              <a:t>Перекрывать слой краски несколькими слоями не рекомендуется.</a:t>
            </a:r>
          </a:p>
          <a:p>
            <a:pPr lvl="0" fontAlgn="base"/>
            <a:r>
              <a:rPr lang="ru-RU" sz="1600" dirty="0"/>
              <a:t>При работе гуашью необходимо вначале покрывать бумагу в горизонтальном направлении, а затем </a:t>
            </a:r>
            <a:r>
              <a:rPr lang="ru-RU" sz="1600" dirty="0" err="1"/>
              <a:t>попереквертикальными</a:t>
            </a:r>
            <a:r>
              <a:rPr lang="ru-RU" sz="1600" dirty="0"/>
              <a:t> мазками, тщательно сохраняя четкость очертаний рисунка. </a:t>
            </a:r>
          </a:p>
          <a:p>
            <a:pPr lvl="0" fontAlgn="base"/>
            <a:r>
              <a:rPr lang="ru-RU" sz="1600" dirty="0"/>
              <a:t>При закрашивании поверхность ровным по цвету слоем, необходимо кисть предварительно смочить в воде и только после этого брать ею краску. Краску не следует брать из банки, так как смоченная кисть будет брать краску различной густоты и при высыхании на живописи могут быть полосы.  </a:t>
            </a:r>
          </a:p>
          <a:p>
            <a:r>
              <a:rPr lang="ru-RU" sz="1600" dirty="0"/>
              <a:t>Поэтому краски перед работой следует разводить в отдельных чашечках.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2934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31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4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4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5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230</Words>
  <Application>Microsoft Office PowerPoint</Application>
  <PresentationFormat>Широкоэкранный</PresentationFormat>
  <Paragraphs>14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 Консультация: «Творчество в жизни ребенка»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Советы по работе гуашью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Педагог</cp:lastModifiedBy>
  <cp:revision>10</cp:revision>
  <dcterms:created xsi:type="dcterms:W3CDTF">2026-05-22T13:16:23Z</dcterms:created>
  <dcterms:modified xsi:type="dcterms:W3CDTF">2026-05-27T13:14:15Z</dcterms:modified>
</cp:coreProperties>
</file>