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62" r:id="rId5"/>
    <p:sldId id="261" r:id="rId6"/>
    <p:sldId id="260" r:id="rId7"/>
    <p:sldId id="259" r:id="rId8"/>
    <p:sldId id="258" r:id="rId9"/>
    <p:sldId id="257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presProps" Target="presProps.xml" /><Relationship Id="rId5" Type="http://schemas.openxmlformats.org/officeDocument/2006/relationships/slide" Target="slides/slide4.xml" /><Relationship Id="rId10" Type="http://schemas.openxmlformats.org/officeDocument/2006/relationships/slide" Target="slides/slide9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88C816-9494-4C1E-BF85-B12D79441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A6D695F-3DA2-4C8C-9086-CEDB307B6C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EFBD7B8-B44B-459F-9378-47EF483E8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59445C8-DED1-4219-A160-9A6D1CDAE7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985FC0B-8944-4662-82DA-A547E196D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5267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4E1FD6-12CE-448C-98E0-66B2FD029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0BA142A-6C04-42DB-98E9-5E8F68F476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1F24CB-7D70-49C2-A54F-71DD7D6AD3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A028F3-FEE6-47DB-B8A9-9E4138CFB7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FAF5B8D-C85A-480B-9B48-C4B51E9782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86434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67F5AE9-129E-4A5C-8B74-8832C3CD9F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7DD177E-B68C-47C4-95E7-304A3A2015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352E8B-2DAA-460A-9259-570299F66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EE9F8E-6A21-4635-90A3-A238A583E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EC6C306-1A63-4872-8CE1-0D72735CF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3909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AB030F-7DAE-426F-A2EF-531E0AAC3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F57BC6A-A3DA-4943-A408-D447E6E951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0555FEF-2C18-40CB-8675-8CC661C6B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B642BD-99AE-4E77-91D8-D7C62C319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1FF80A-0150-4A17-8C6B-B3A557CC0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7634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ED027D-D9C1-4465-95C3-A32DE2DD3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EF00321-7D2C-4C18-A900-D809889E8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B0D2B86-58B0-4F0E-93DC-1DEDEE34C8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7644978-5DE7-49B4-AE0C-C738EEE6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9BB1E75-4502-44E6-8BC7-92CA17D4B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103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DAF465-7298-4B9D-B6C6-147762D94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E12AF5-FF32-4BCF-AC3B-EFB8720F9C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B609BE-214E-4D38-ACED-72FEE44B2F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213B06-109F-4435-BF5F-2D178334B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44D0E8-660E-4740-8F4A-2A9D2A8358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7F4AD44-511A-47BC-B4F4-D97790393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331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69D5D6-928D-41C5-9CE2-F2AE02F1E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F119B1-A73B-4E49-A7EB-7692F6898D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CD5F484-A5F5-46B2-9608-D92A2D7B86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6584E92-C368-4780-BAAB-88006D76CC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351E773-8BDB-4986-81DC-85A6B5BD779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5540917-3219-4C21-83F8-661A72E77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1602A323-3675-47E8-90A6-336F3A357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888F2DC-4FBA-4DB9-A0FA-AF691AEF7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580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A0BD9C-08B0-4C61-AD91-9A50E40D77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30D90F6-396F-48CA-8D9C-B59305964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5A01141-6E1C-4C64-9846-7370BC34A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0B712-871B-4EA6-956C-C7DFD7B5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3910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304F29-5743-4EB9-B970-A133014B0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4EBD850-66C0-4F2A-9806-C3F1557BE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2CAE30-056E-4060-BC80-B224BE5664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3339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C2CBED-8439-46DA-9418-00F824DC14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969AFA-031E-43FC-8491-510E80E63D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617EB01-48C4-4ACD-990A-3F8C40940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EEA47CE-A55F-40B6-8F80-D908047F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19E95D1-B29D-4782-B028-22BCF3F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A3CF434-C9A2-4271-8BA1-B8773A3FE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8289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A730C-F868-4375-AADE-F9B9124063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4AC6DEFB-FCC8-4878-B033-DC14612FD0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793A3E0-C5F0-41DB-ACC2-ABF1DA04A4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CF8BDE-1837-4D92-B97B-C3B79C4A7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976440-F93E-48A3-A922-0E82379BBF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F5B73AB-7739-4591-92FA-1913BA57F2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84755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807C31C-34A7-49C0-9638-48FE8BF2EB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6D078A-CC8F-479B-97D0-B7DACAC4B1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E6AA51-B090-4027-ADAB-B519469B15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78FA1F-BEF6-4389-92A2-4D62A148EF4B}" type="datetimeFigureOut">
              <a:rPr lang="ru-RU" smtClean="0"/>
              <a:t>25.04.2022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E4404F0-F77E-4300-BD65-25D49FC9B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6826A0-8167-4CEE-B564-4BDE141156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F24FF-7423-4F01-84BB-AFBFDE9B7E2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048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 /><Relationship Id="rId1" Type="http://schemas.openxmlformats.org/officeDocument/2006/relationships/slideLayout" Target="../slideLayouts/slideLayout1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 /><Relationship Id="rId1" Type="http://schemas.openxmlformats.org/officeDocument/2006/relationships/slideLayout" Target="../slideLayouts/slideLayout1.xml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1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1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 /><Relationship Id="rId1" Type="http://schemas.openxmlformats.org/officeDocument/2006/relationships/slideLayout" Target="../slideLayouts/slideLayout1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0536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70181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0178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7771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75221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454346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756009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131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51616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Широкоэкранный</PresentationFormat>
  <Paragraphs>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max</dc:creator>
  <cp:lastModifiedBy>Наталья Богданова</cp:lastModifiedBy>
  <cp:revision>3</cp:revision>
  <dcterms:created xsi:type="dcterms:W3CDTF">2022-04-24T18:36:14Z</dcterms:created>
  <dcterms:modified xsi:type="dcterms:W3CDTF">2022-04-25T06:04:47Z</dcterms:modified>
  <cp:contentStatus/>
</cp:coreProperties>
</file>