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8" r:id="rId5"/>
    <p:sldId id="271" r:id="rId6"/>
    <p:sldId id="272" r:id="rId7"/>
    <p:sldId id="261" r:id="rId8"/>
    <p:sldId id="262" r:id="rId9"/>
    <p:sldId id="263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2400" y="1295400"/>
            <a:ext cx="9144000" cy="1752600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Адсорбция</a:t>
            </a:r>
            <a:endParaRPr lang="ru-RU" sz="8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2800" y="3581400"/>
            <a:ext cx="6477000" cy="2209800"/>
          </a:xfrm>
        </p:spPr>
        <p:txBody>
          <a:bodyPr>
            <a:normAutofit/>
          </a:bodyPr>
          <a:lstStyle/>
          <a:p>
            <a:pPr algn="l"/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учащийся 9 класса  </a:t>
            </a:r>
          </a:p>
          <a:p>
            <a:pPr algn="l"/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школы №53</a:t>
            </a:r>
          </a:p>
          <a:p>
            <a:pPr algn="l"/>
            <a:r>
              <a:rPr lang="ru-RU" sz="2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Енютин</a:t>
            </a: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Иван</a:t>
            </a:r>
          </a:p>
          <a:p>
            <a:pPr algn="l"/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Злобина Л. Д.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окументы\исследовательские работы\адсорбция\фотки\PB0282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0673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98562" y="533400"/>
            <a:ext cx="683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Активация древесного угля водяным паром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" descr="PB02823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530" y="1695449"/>
            <a:ext cx="3714750" cy="3086101"/>
          </a:xfrm>
          <a:prstGeom prst="rect">
            <a:avLst/>
          </a:prstGeom>
        </p:spPr>
      </p:pic>
      <p:pic>
        <p:nvPicPr>
          <p:cNvPr id="4" name="Содержимое 3" descr="D:\Документы\исследовательские работы\адсорбция\фотки\PB02823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63" y="1695449"/>
            <a:ext cx="3733800" cy="30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1800" y="28691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8763" y="51816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Cu+4HNO</a:t>
            </a:r>
            <a:r>
              <a:rPr lang="en-US" sz="1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3(</a:t>
            </a:r>
            <a:r>
              <a:rPr lang="ru-RU" sz="1600" baseline="-25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lang="ru-RU" sz="1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Cu(NO</a:t>
            </a:r>
            <a:r>
              <a:rPr lang="en-US" sz="1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+2NO</a:t>
            </a:r>
            <a:r>
              <a:rPr lang="en-US" sz="1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↑+2H</a:t>
            </a:r>
            <a:r>
              <a:rPr lang="en-US" sz="16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33400"/>
            <a:ext cx="5572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2: Адсорбция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диоксида азота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" descr="PB02824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3810000" cy="3162300"/>
          </a:xfrm>
          <a:prstGeom prst="rect">
            <a:avLst/>
          </a:prstGeom>
        </p:spPr>
      </p:pic>
      <p:pic>
        <p:nvPicPr>
          <p:cNvPr id="5" name="Image1" descr="PB0282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>
          <a:xfrm>
            <a:off x="4800600" y="1752600"/>
            <a:ext cx="3810000" cy="31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33400"/>
            <a:ext cx="45187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3: Адсорбция лакмуса</a:t>
            </a:r>
            <a:endParaRPr lang="ru-RU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9803" y="525453"/>
            <a:ext cx="128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1099" y="1371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Полученный активированный уголь обладает адсорбционной способностью, т.е. легко поглощает газы и растворённые вещества.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29718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1638300"/>
            <a:ext cx="4495800" cy="39624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Используя литературные источники, выяснить суть адсорбции и области её применения.</a:t>
            </a:r>
          </a:p>
          <a:p>
            <a:pPr algn="l"/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Получить активированный уголь из древесины.</a:t>
            </a:r>
          </a:p>
          <a:p>
            <a:pPr algn="l"/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Проверить поглотительную способность активированного угля на газах и растворённых веществах.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1656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191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82024"/>
            <a:ext cx="61210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Исследовать явление адсорбции</a:t>
            </a:r>
            <a:b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4400" y="381000"/>
            <a:ext cx="7467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Адсорбцией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называют процесс поглощения вещества из смеси газов, паров или растворов поверхностью или объёмом пор твёрдого тела - адсорбента. </a:t>
            </a:r>
            <a:endParaRPr 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13272"/>
            <a:ext cx="2286000" cy="27911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7178" y="5160514"/>
            <a:ext cx="1338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Гиппократ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478" y="2113272"/>
            <a:ext cx="2618100" cy="2810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657" y="2093859"/>
            <a:ext cx="2316505" cy="28106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2238" y="5160514"/>
            <a:ext cx="2021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Феличе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Фонтана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160514"/>
            <a:ext cx="1511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 </a:t>
            </a:r>
            <a:r>
              <a:rPr lang="ru-RU" sz="2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Шееле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publ.lib.ru/ARCHIVES/L/LOVIC_Toviy_Egorovich/.Online/Lovic_T.E.-P001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85800"/>
            <a:ext cx="2362200" cy="3149600"/>
          </a:xfrm>
          <a:prstGeom prst="rect">
            <a:avLst/>
          </a:prstGeom>
          <a:noFill/>
        </p:spPr>
      </p:pic>
      <p:pic>
        <p:nvPicPr>
          <p:cNvPr id="13" name="Picture 4" descr="https://upload.wikimedia.org/wikipedia/ru/1/1b/Zelinsky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685800"/>
            <a:ext cx="2456688" cy="3149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89324" y="3966301"/>
            <a:ext cx="1606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Ловиц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Товий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7550" y="3965785"/>
            <a:ext cx="2349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Зелинский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1.milua.org/images/zelinsk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303252"/>
            <a:ext cx="4762500" cy="19526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95789" y="625587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противогаз Зелинского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85800"/>
            <a:ext cx="46148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адсорбция – результат действия Ван-дер-ваальсовых или электростатических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590115"/>
            <a:ext cx="4310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Химическая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адсорбция (хемосорбция) осуществляется путём химического взаимодействия молекул адсорбента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адсорбата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762000"/>
            <a:ext cx="1590675" cy="1619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00400"/>
            <a:ext cx="2971800" cy="22259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32004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3553022"/>
            <a:ext cx="1524000" cy="18900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uploads.ru/t/n/4/t/n4tI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549" y="3657600"/>
            <a:ext cx="1839950" cy="1885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6497" y="538059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активных углей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338282"/>
            <a:ext cx="2308683" cy="1966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657600"/>
            <a:ext cx="2308683" cy="17320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211" y="1357678"/>
            <a:ext cx="2714625" cy="1685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225" y="5613128"/>
            <a:ext cx="3254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Печь для обжига древесины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7211" y="5613128"/>
            <a:ext cx="2739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Активированный уголь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14" descr="ks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87" y="1295400"/>
            <a:ext cx="2478363" cy="18587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91000" y="3402232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Цеолиты – водные алюмосиликаты натрия и калия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1729541"/>
            <a:ext cx="531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Силикагель – продукт обезвоживания геля кремниевой кислоты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0" y="5257800"/>
            <a:ext cx="22515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Глинистые породы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0" y="544461"/>
            <a:ext cx="4242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Неуглеродные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адсорбенты</a:t>
            </a:r>
          </a:p>
        </p:txBody>
      </p:sp>
      <p:pic>
        <p:nvPicPr>
          <p:cNvPr id="4" name="Рисунок 3" descr="Цеолит-в-аквариум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3503" y="3033691"/>
            <a:ext cx="2372900" cy="1858772"/>
          </a:xfrm>
          <a:prstGeom prst="rect">
            <a:avLst/>
          </a:prstGeom>
        </p:spPr>
      </p:pic>
      <p:pic>
        <p:nvPicPr>
          <p:cNvPr id="6" name="Рисунок 5" descr="Clay-ss-2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4706382"/>
            <a:ext cx="2286000" cy="184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222"/>
            <a:ext cx="9144000" cy="1371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Использование адсорбции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Содержимое 3" descr="79433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" y="1066800"/>
            <a:ext cx="3048000" cy="2286000"/>
          </a:xfrm>
        </p:spPr>
      </p:pic>
      <p:pic>
        <p:nvPicPr>
          <p:cNvPr id="5" name="Рисунок 4" descr="881651403_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214" y="1066800"/>
            <a:ext cx="3006124" cy="2301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405" y="3352800"/>
            <a:ext cx="2813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Очистка воды и воздуха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3352800"/>
            <a:ext cx="424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Удаление влаги из газов и жидкостей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dic.academic.ru/pictures/enc_medicine/02699195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3169" y="3890356"/>
            <a:ext cx="2777662" cy="207927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2417" y="6091841"/>
            <a:ext cx="303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 для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гемосорбции</a:t>
            </a:r>
            <a:endParaRPr lang="ru-RU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" descr="PB02821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6071" y="1194262"/>
            <a:ext cx="3505200" cy="2743200"/>
          </a:xfrm>
          <a:prstGeom prst="rect">
            <a:avLst/>
          </a:prstGeom>
        </p:spPr>
      </p:pic>
      <p:pic>
        <p:nvPicPr>
          <p:cNvPr id="6" name="Image1" descr="PB02822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185910"/>
            <a:ext cx="2425931" cy="1817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185910"/>
            <a:ext cx="2425931" cy="1817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46818"/>
            <a:ext cx="578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Получение древесного 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угля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174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Адсорбция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адсорбции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Адсорбция</dc:title>
  <dc:creator>Admin</dc:creator>
  <cp:lastModifiedBy>Павел Злобин</cp:lastModifiedBy>
  <cp:revision>109</cp:revision>
  <dcterms:created xsi:type="dcterms:W3CDTF">2015-11-19T13:53:17Z</dcterms:created>
  <dcterms:modified xsi:type="dcterms:W3CDTF">2015-12-14T10:37:35Z</dcterms:modified>
</cp:coreProperties>
</file>