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446F0C5-3BE8-413E-8402-1906C9C9322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1B1DA3-2784-43E5-B359-AFF7C1BE82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 </a:t>
            </a:r>
          </a:p>
          <a:p>
            <a:r>
              <a:rPr lang="ru-RU" dirty="0"/>
              <a:t>ш</a:t>
            </a:r>
            <a:r>
              <a:rPr lang="ru-RU" dirty="0" smtClean="0"/>
              <a:t>колы </a:t>
            </a:r>
            <a:r>
              <a:rPr lang="ru-RU" dirty="0" smtClean="0"/>
              <a:t>53</a:t>
            </a:r>
            <a:r>
              <a:rPr lang="ru-RU" dirty="0" smtClean="0"/>
              <a:t> </a:t>
            </a:r>
            <a:r>
              <a:rPr lang="ru-RU" dirty="0" smtClean="0"/>
              <a:t>Приморского района Санкт-Петербурга </a:t>
            </a:r>
            <a:r>
              <a:rPr lang="ru-RU" dirty="0" smtClean="0"/>
              <a:t>Лучина </a:t>
            </a:r>
            <a:r>
              <a:rPr lang="ru-RU" dirty="0" smtClean="0"/>
              <a:t>Д.С.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1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56" y="188640"/>
            <a:ext cx="7024744" cy="1143000"/>
          </a:xfrm>
        </p:spPr>
        <p:txBody>
          <a:bodyPr/>
          <a:lstStyle/>
          <a:p>
            <a:r>
              <a:rPr lang="ru-RU" dirty="0" smtClean="0"/>
              <a:t>Основные элементы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16661" r="43748" b="43576"/>
          <a:stretch/>
        </p:blipFill>
        <p:spPr bwMode="auto">
          <a:xfrm>
            <a:off x="548303" y="2521668"/>
            <a:ext cx="8126158" cy="387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18077" y="184495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Строка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формул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663" y="53012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Ячейка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4357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Адрес ячейки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259632" y="3429000"/>
            <a:ext cx="50206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580384" y="2182017"/>
            <a:ext cx="790093" cy="6793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1761694" y="2817946"/>
            <a:ext cx="1728192" cy="15393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052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Диапазон ячеек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" t="16104" r="57870" b="29803"/>
          <a:stretch/>
        </p:blipFill>
        <p:spPr bwMode="auto">
          <a:xfrm>
            <a:off x="1619672" y="2204864"/>
            <a:ext cx="5220479" cy="395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09568" y="4825935"/>
            <a:ext cx="190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А1:Е9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03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277" y="0"/>
            <a:ext cx="7024744" cy="1143000"/>
          </a:xfrm>
        </p:spPr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128792" cy="557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24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7024744" cy="1143000"/>
          </a:xfrm>
        </p:spPr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ru-RU" dirty="0" smtClean="0"/>
              <a:t>Числовые данные выравниваются по правому краю, текстовые – по левому</a:t>
            </a:r>
          </a:p>
          <a:p>
            <a:r>
              <a:rPr lang="ru-RU" dirty="0" smtClean="0"/>
              <a:t>У каждого типа данных есть настраиваемые способы отображения</a:t>
            </a:r>
          </a:p>
          <a:p>
            <a:r>
              <a:rPr lang="ru-RU" dirty="0" smtClean="0"/>
              <a:t>Тип данных очень важен, так как для каждой функции предусмотрены определённые типы данных.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84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024744" cy="1143000"/>
          </a:xfrm>
        </p:spPr>
        <p:txBody>
          <a:bodyPr/>
          <a:lstStyle/>
          <a:p>
            <a:r>
              <a:rPr lang="ru-RU" dirty="0" smtClean="0"/>
              <a:t>Формат ячеек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39445"/>
            <a:ext cx="6552728" cy="512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2411760" y="1844824"/>
            <a:ext cx="3816424" cy="504056"/>
          </a:xfrm>
          <a:prstGeom prst="ellipse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684"/>
            <a:ext cx="7024744" cy="1143000"/>
          </a:xfrm>
        </p:spPr>
        <p:txBody>
          <a:bodyPr/>
          <a:lstStyle/>
          <a:p>
            <a:r>
              <a:rPr lang="ru-RU" dirty="0" smtClean="0"/>
              <a:t>Формат ячеек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Формат ячеек позволяет настроить выравнивание; тип, цвет, размер и начертание шрифта; тип, цвет и толщину границы ячейки; цвет фона, а также защиту данных и формул в ячейке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53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572" y="0"/>
            <a:ext cx="7024744" cy="1143000"/>
          </a:xfrm>
        </p:spPr>
        <p:txBody>
          <a:bodyPr/>
          <a:lstStyle/>
          <a:p>
            <a:r>
              <a:rPr lang="ru-RU" dirty="0" smtClean="0"/>
              <a:t>Формулы в ЭТ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594" r="67499" b="66203"/>
          <a:stretch/>
        </p:blipFill>
        <p:spPr bwMode="auto">
          <a:xfrm>
            <a:off x="467544" y="2132856"/>
            <a:ext cx="8140135" cy="283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1867" y="549269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ячейке отображается результат выполнения функции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9209" y="551841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строке формул – сама функция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991761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Ввод формулы начинается со знака 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895" y="148581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Мастер функций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436096" y="1638092"/>
            <a:ext cx="288034" cy="1070828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940152" y="2996952"/>
            <a:ext cx="144016" cy="249574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2699792" y="4365104"/>
            <a:ext cx="432048" cy="115331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99792" y="1915091"/>
            <a:ext cx="2088232" cy="94622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00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930" y="-209208"/>
            <a:ext cx="2880438" cy="829896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5"/>
            <a:ext cx="8136904" cy="576064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Создать электронную таблицу следующего вида: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557" r="52086" b="39059"/>
          <a:stretch/>
        </p:blipFill>
        <p:spPr bwMode="auto">
          <a:xfrm>
            <a:off x="539552" y="1772816"/>
            <a:ext cx="805118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98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128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Электронные таблицы</vt:lpstr>
      <vt:lpstr>Основные элементы</vt:lpstr>
      <vt:lpstr>Диапазон ячеек </vt:lpstr>
      <vt:lpstr>Типы данных</vt:lpstr>
      <vt:lpstr>Типы данных</vt:lpstr>
      <vt:lpstr>Формат ячеек</vt:lpstr>
      <vt:lpstr>Формат ячеек</vt:lpstr>
      <vt:lpstr>Формулы в ЭТ 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таблицы</dc:title>
  <dc:creator>Mamka Mahno</dc:creator>
  <cp:lastModifiedBy>1</cp:lastModifiedBy>
  <cp:revision>7</cp:revision>
  <dcterms:created xsi:type="dcterms:W3CDTF">2013-11-27T06:32:52Z</dcterms:created>
  <dcterms:modified xsi:type="dcterms:W3CDTF">2019-04-05T09:29:08Z</dcterms:modified>
</cp:coreProperties>
</file>