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9" r:id="rId10"/>
    <p:sldId id="270" r:id="rId11"/>
    <p:sldId id="271" r:id="rId12"/>
    <p:sldId id="272" r:id="rId13"/>
    <p:sldId id="274" r:id="rId14"/>
    <p:sldId id="276" r:id="rId15"/>
    <p:sldId id="275" r:id="rId16"/>
    <p:sldId id="279" r:id="rId17"/>
    <p:sldId id="277" r:id="rId18"/>
    <p:sldId id="278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67" r:id="rId35"/>
    <p:sldId id="268" r:id="rId36"/>
    <p:sldId id="258" r:id="rId37"/>
    <p:sldId id="259" r:id="rId38"/>
    <p:sldId id="257" r:id="rId39"/>
    <p:sldId id="273" r:id="rId40"/>
    <p:sldId id="280" r:id="rId41"/>
    <p:sldId id="281" r:id="rId42"/>
    <p:sldId id="28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C88-2DF3-4F55-A8D6-EF14AC1601E9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0045-70D2-4996-A07D-A7A349A1A3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C88-2DF3-4F55-A8D6-EF14AC1601E9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0045-70D2-4996-A07D-A7A349A1A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C88-2DF3-4F55-A8D6-EF14AC1601E9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0045-70D2-4996-A07D-A7A349A1A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C88-2DF3-4F55-A8D6-EF14AC1601E9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0045-70D2-4996-A07D-A7A349A1A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C88-2DF3-4F55-A8D6-EF14AC1601E9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1E50045-70D2-4996-A07D-A7A349A1A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C88-2DF3-4F55-A8D6-EF14AC1601E9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0045-70D2-4996-A07D-A7A349A1A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C88-2DF3-4F55-A8D6-EF14AC1601E9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0045-70D2-4996-A07D-A7A349A1A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C88-2DF3-4F55-A8D6-EF14AC1601E9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0045-70D2-4996-A07D-A7A349A1A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C88-2DF3-4F55-A8D6-EF14AC1601E9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0045-70D2-4996-A07D-A7A349A1A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C88-2DF3-4F55-A8D6-EF14AC1601E9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0045-70D2-4996-A07D-A7A349A1A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C88-2DF3-4F55-A8D6-EF14AC1601E9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0045-70D2-4996-A07D-A7A349A1A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FAEC88-2DF3-4F55-A8D6-EF14AC1601E9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E50045-70D2-4996-A07D-A7A349A1A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32856"/>
            <a:ext cx="8229600" cy="10675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  <a:t>«РИСОВАНИЕ С НАТУРЫ НАТЮРМОРТА «ИГРУШКИ».</a:t>
            </a:r>
            <a:endParaRPr lang="ru-RU" sz="24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414908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Составила: педагог изобразительного искусства и технологии Кораблева А. Н.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Новорожденный.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istorija-sozdanija-kukol-motanok_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4038600" cy="336011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Куклу новорожденного изготавливали как оберег для малыша, появившегося на свет.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Невеста.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istorija-sozdanija-kukol-motanok_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3166874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Мотанка</a:t>
            </a:r>
            <a:r>
              <a:rPr lang="ru-RU" dirty="0" smtClean="0">
                <a:solidFill>
                  <a:srgbClr val="002060"/>
                </a:solidFill>
              </a:rPr>
              <a:t> - невеста оберегала молодых девушек от злого слова и завистливого глаза.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  <a:latin typeface="+mn-lt"/>
              </a:rPr>
              <a:t>Берегиня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istorija-sozdanija-kukol-motanok_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4038600" cy="321472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6288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Эта кукла помогала охранять здоровье и покой семьи, оберегать её от бед, невзгод, горя и напастей. </a:t>
            </a:r>
            <a:r>
              <a:rPr lang="ru-RU" dirty="0" err="1" smtClean="0">
                <a:solidFill>
                  <a:srgbClr val="002060"/>
                </a:solidFill>
              </a:rPr>
              <a:t>Мотанка-берегиня</a:t>
            </a:r>
            <a:r>
              <a:rPr lang="ru-RU" dirty="0" smtClean="0">
                <a:solidFill>
                  <a:srgbClr val="002060"/>
                </a:solidFill>
              </a:rPr>
              <a:t> помогала семье обрести достаток, поскольку при её изготовлении внутрь клали монетки, зерно, овечью шерсть для достатка, изобилия и сохранения домашнего тепла.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Свистульки – одна из распространенных детских забав на Руси.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228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84438" y="1728984"/>
            <a:ext cx="4038600" cy="418267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Утица-свистулька. Великий Новгород, 15-16 вв.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утица-свистулька Великий Новгород 15-16 вв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348880"/>
            <a:ext cx="4208221" cy="2945755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Московские глиняные коники XVI - XVII веков.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Московские глиняные коники XVI - XVII веков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16832"/>
            <a:ext cx="5413734" cy="3609156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Немецкий кукольный магазин, 1860 г. Германия.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Немецкий кукольный магазинчи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44824"/>
            <a:ext cx="5630490" cy="3153074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Стадо. Конец 19 века. Мастика, роспись.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Стадо. Конец 19 века. Мастика, роспись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44824"/>
            <a:ext cx="5519461" cy="3054102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Паяц с бубном. Автор Пичугин. Начало 20 века.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Паяц с бубном. Автор Пичугин. Начало 20 ве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844824"/>
            <a:ext cx="4168229" cy="3751406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Клоун. Начало 20 века.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Клоун. Автор Пичугин. Начало 20 века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412776"/>
            <a:ext cx="2810247" cy="43825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  <a:t>Игрушка – неизменный спутник ребенка с первых дней рождения.</a:t>
            </a:r>
            <a:endParaRPr lang="ru-RU" sz="24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igrusch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412776"/>
            <a:ext cx="3764264" cy="5069716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Игрушки советских времен.</a:t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Машинки.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10_small_ussr_car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79647"/>
            <a:ext cx="4038600" cy="2367068"/>
          </a:xfrm>
        </p:spPr>
      </p:pic>
      <p:pic>
        <p:nvPicPr>
          <p:cNvPr id="6" name="Содержимое 5" descr="modeli_008_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79961"/>
            <a:ext cx="4038600" cy="2766441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Кукла-неваляшка.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Kukla-Nevalyashka-степ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73475" y="1557338"/>
            <a:ext cx="2828726" cy="4525962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Советские куклы.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0373cb04970e305fe00fc789bbccd4f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84784"/>
            <a:ext cx="5337504" cy="4008574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Советские мягкие игрушки.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медвед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540" y="1600200"/>
            <a:ext cx="3733919" cy="4525963"/>
          </a:xfrm>
        </p:spPr>
      </p:pic>
      <p:pic>
        <p:nvPicPr>
          <p:cNvPr id="6" name="Содержимое 5" descr="обезьян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01812"/>
            <a:ext cx="4038600" cy="4122738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Советские пластмассовые игрушки.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птиц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4269622" cy="2873142"/>
          </a:xfrm>
        </p:spPr>
      </p:pic>
      <p:pic>
        <p:nvPicPr>
          <p:cNvPr id="6" name="Содержимое 5" descr="звер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988840"/>
            <a:ext cx="4038600" cy="302895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Современные игрушки.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Mash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4822"/>
            <a:ext cx="4038600" cy="3456719"/>
          </a:xfrm>
        </p:spPr>
      </p:pic>
      <p:pic>
        <p:nvPicPr>
          <p:cNvPr id="6" name="Содержимое 5" descr="медведь современный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56873"/>
            <a:ext cx="4038600" cy="3412617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Современные игрушки (машины).</a:t>
            </a:r>
            <a:endParaRPr lang="ru-RU" sz="3200" dirty="0"/>
          </a:p>
        </p:txBody>
      </p:sp>
      <p:pic>
        <p:nvPicPr>
          <p:cNvPr id="5" name="Содержимое 4" descr="конструкто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33054"/>
            <a:ext cx="4038600" cy="4060255"/>
          </a:xfrm>
        </p:spPr>
      </p:pic>
      <p:pic>
        <p:nvPicPr>
          <p:cNvPr id="6" name="Содержимое 5" descr="машина на управлени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Санкт-Петербургский музей игрушки.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15200" cy="452596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Основан в мае 1997 года;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Входит в союз музеев России;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Музей располагает постоянно пополняющимися коллекциями русской и зарубежной народной игрушки XVI-XX веков, индустриальной зарубежной и российской игрушки, советской игрушки.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8075240" cy="543346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Единиц хранения: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    13807, из них 11786 предметов основного фонда;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Наиболее ценные (уникальные) коллекции: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   - Коллекция игр и игрушек Африки. Вторая половина XX в. ~ 140 предметов;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   - Коллекция игр и игрушек Китая V в.- 2007 г. ~ 1-80 предметов;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   - Коллекция авторских елочных украшений худ. Е.Н </a:t>
            </a:r>
            <a:r>
              <a:rPr lang="ru-RU" dirty="0" err="1" smtClean="0">
                <a:solidFill>
                  <a:srgbClr val="002060"/>
                </a:solidFill>
              </a:rPr>
              <a:t>Топорниной</a:t>
            </a:r>
            <a:r>
              <a:rPr lang="ru-RU" dirty="0" smtClean="0">
                <a:solidFill>
                  <a:srgbClr val="002060"/>
                </a:solidFill>
              </a:rPr>
              <a:t> 1930-е годы ~ 36 предметов;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   - Теневой театр Индонезии </a:t>
            </a:r>
            <a:r>
              <a:rPr lang="ru-RU" dirty="0" err="1" smtClean="0">
                <a:solidFill>
                  <a:srgbClr val="002060"/>
                </a:solidFill>
              </a:rPr>
              <a:t>ваянг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пурво</a:t>
            </a:r>
            <a:r>
              <a:rPr lang="ru-RU" dirty="0" smtClean="0">
                <a:solidFill>
                  <a:srgbClr val="002060"/>
                </a:solidFill>
              </a:rPr>
              <a:t>. Первая половина XX в. ~ 24 предмета.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Залы музея.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Commons-Toy_Museum_Insid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9135" y="1600200"/>
            <a:ext cx="6034617" cy="4525963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Древняя Греция и Древний Рим.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Первые игрушки – погремушки (или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шаркунок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).</a:t>
            </a:r>
            <a:endParaRPr lang="ru-RU" sz="2400" dirty="0">
              <a:latin typeface="+mn-lt"/>
            </a:endParaRPr>
          </a:p>
        </p:txBody>
      </p:sp>
      <p:pic>
        <p:nvPicPr>
          <p:cNvPr id="5" name="Содержимое 4" descr="105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2575892" cy="4228756"/>
          </a:xfrm>
        </p:spPr>
      </p:pic>
      <p:pic>
        <p:nvPicPr>
          <p:cNvPr id="6" name="Содержимое 5" descr="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204864"/>
            <a:ext cx="4254624" cy="3190968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B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980728"/>
            <a:ext cx="5923756" cy="4442817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836712"/>
            <a:ext cx="6139780" cy="4604835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Экспонаты музея.</a:t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Кукольный дом-музей          Народные игрушки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кукольный дом музе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3048000" cy="3676650"/>
          </a:xfrm>
        </p:spPr>
      </p:pic>
      <p:pic>
        <p:nvPicPr>
          <p:cNvPr id="6" name="Содержимое 5" descr="народные игрушк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916832"/>
            <a:ext cx="4038600" cy="302895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Экспонаты музея.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Мальчик на велосипеде          Мальчик в ванной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Мальчик на велосипеде заводной. 1930-50 гг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2615034" cy="4010789"/>
          </a:xfrm>
        </p:spPr>
      </p:pic>
      <p:pic>
        <p:nvPicPr>
          <p:cNvPr id="6" name="Содержимое 5" descr="мальчик в ванной 18 в.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772816"/>
            <a:ext cx="3358133" cy="3693946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Сайда </a:t>
            </a:r>
            <a:r>
              <a:rPr lang="ru-RU" sz="3200" dirty="0" err="1" smtClean="0">
                <a:solidFill>
                  <a:srgbClr val="002060"/>
                </a:solidFill>
                <a:latin typeface="+mn-lt"/>
              </a:rPr>
              <a:t>Афонина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 «Любимые игрушки».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63248174_1282893749_Sayda_Afonina_lyubimuye_igrushk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340768"/>
            <a:ext cx="4928171" cy="4688802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Анна </a:t>
            </a:r>
            <a:r>
              <a:rPr lang="ru-RU" sz="3200" dirty="0" err="1" smtClean="0">
                <a:solidFill>
                  <a:srgbClr val="002060"/>
                </a:solidFill>
                <a:latin typeface="+mn-lt"/>
              </a:rPr>
              <a:t>Ягужинская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. Натюрморт «Игрушки».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66390813_1289321087_Anna_YAguzhinskaya_igrush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7029" y="1600200"/>
            <a:ext cx="4769941" cy="4708525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Анна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Ягужинская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. «Натюрморт с куклой».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Анна Ягужинск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0035" y="1600200"/>
            <a:ext cx="5723929" cy="4708525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Ирина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Ломанова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. Натюрморт «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</a:rPr>
              <a:t>Игрушкины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секреты».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Ломанова Ирина Витальев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4675" y="1600200"/>
            <a:ext cx="7034649" cy="4708525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Александр Лактионов. Натюрморт «Игрушки».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Александр Лактион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4238" y="1600200"/>
            <a:ext cx="6695523" cy="4708525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Натюрморт «Игрушки».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843812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6007687" cy="4708525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Самые ранние, известные нам игрушки Древнего Египта датируются серединой III тыс. до нашей эры. Это деревянные фигурки коров. 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Содержимое 5" descr="коров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7056" y="1831181"/>
            <a:ext cx="7620000" cy="4064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Любовь Иванова. Натюрморт с игрушками.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натюморт любовь иван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4935" y="1600200"/>
            <a:ext cx="7134129" cy="4708525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Ирина </a:t>
            </a:r>
            <a:r>
              <a:rPr lang="ru-RU" sz="3200" dirty="0" err="1" smtClean="0">
                <a:solidFill>
                  <a:srgbClr val="002060"/>
                </a:solidFill>
                <a:latin typeface="+mn-lt"/>
              </a:rPr>
              <a:t>Ломанова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. Кукла Лиза и друзья.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кукла лиза и друзья ломанова ир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5955133" cy="4708525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Анна </a:t>
            </a:r>
            <a:r>
              <a:rPr lang="ru-RU" sz="3200" dirty="0" err="1" smtClean="0">
                <a:solidFill>
                  <a:srgbClr val="002060"/>
                </a:solidFill>
                <a:latin typeface="+mn-lt"/>
              </a:rPr>
              <a:t>Ягужинская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. «Игрушки для дочки».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игрушки для дочки Ан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84784"/>
            <a:ext cx="5483531" cy="4708525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Кони-каталки, сделанные в V в. до н.э. 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кон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16832"/>
            <a:ext cx="5424463" cy="3126248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Игрушка «Троянский конь».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scottKildall_trojan_horse_hir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024711" cy="4016474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Египетские куклы из терракоты (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XI-XXI 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вв.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до н. э.).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Египетские куклы из терракоты. XXI — XVII век до н. э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988840"/>
            <a:ext cx="4953272" cy="3335203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Глиняная кукла с подвижными конечностями. Греция. V век до н. э.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Глиняная кукла с подвижными конечностями. Греция. V век до н. э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00808"/>
            <a:ext cx="1707084" cy="4453263"/>
          </a:xfrm>
        </p:spPr>
      </p:pic>
      <p:pic>
        <p:nvPicPr>
          <p:cNvPr id="6" name="Содержимое 5" descr="0_2343d_9fbb9acd_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060848"/>
            <a:ext cx="2448272" cy="3604818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002060"/>
                </a:solidFill>
                <a:latin typeface="+mn-lt"/>
              </a:rPr>
              <a:t>Куклы-мотанки</a:t>
            </a: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.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Содержимое 4" descr="кукла-мотан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43381" y="1600200"/>
            <a:ext cx="3266237" cy="4525963"/>
          </a:xfrm>
        </p:spPr>
      </p:pic>
      <p:pic>
        <p:nvPicPr>
          <p:cNvPr id="6" name="Содержимое 5" descr="istorija-sozdanija-kukol-motanok_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628800"/>
            <a:ext cx="3023648" cy="4525963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328</TotalTime>
  <Words>376</Words>
  <Application>Microsoft Office PowerPoint</Application>
  <PresentationFormat>Экран (4:3)</PresentationFormat>
  <Paragraphs>48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Апекс</vt:lpstr>
      <vt:lpstr>«РИСОВАНИЕ С НАТУРЫ НАТЮРМОРТА «ИГРУШКИ».</vt:lpstr>
      <vt:lpstr>Игрушка – неизменный спутник ребенка с первых дней рождения.</vt:lpstr>
      <vt:lpstr>Древняя Греция и Древний Рим. Первые игрушки – погремушки (или шаркунок).</vt:lpstr>
      <vt:lpstr>Самые ранние, известные нам игрушки Древнего Египта датируются серединой III тыс. до нашей эры. Это деревянные фигурки коров. </vt:lpstr>
      <vt:lpstr>Кони-каталки, сделанные в V в. до н.э. </vt:lpstr>
      <vt:lpstr>Игрушка «Троянский конь».</vt:lpstr>
      <vt:lpstr>Египетские куклы из терракоты (XI-XXI вв. до н. э.).</vt:lpstr>
      <vt:lpstr>Глиняная кукла с подвижными конечностями. Греция. V век до н. э.</vt:lpstr>
      <vt:lpstr>Куклы-мотанки.</vt:lpstr>
      <vt:lpstr>Новорожденный.</vt:lpstr>
      <vt:lpstr>Невеста.</vt:lpstr>
      <vt:lpstr>Берегиня.</vt:lpstr>
      <vt:lpstr>Свистульки – одна из распространенных детских забав на Руси.</vt:lpstr>
      <vt:lpstr>Утица-свистулька. Великий Новгород, 15-16 вв.</vt:lpstr>
      <vt:lpstr>Московские глиняные коники XVI - XVII веков.</vt:lpstr>
      <vt:lpstr>Немецкий кукольный магазин, 1860 г. Германия.</vt:lpstr>
      <vt:lpstr>Стадо. Конец 19 века. Мастика, роспись.</vt:lpstr>
      <vt:lpstr>Паяц с бубном. Автор Пичугин. Начало 20 века.</vt:lpstr>
      <vt:lpstr>Клоун. Начало 20 века.</vt:lpstr>
      <vt:lpstr>Игрушки советских времен. Машинки.</vt:lpstr>
      <vt:lpstr>Кукла-неваляшка.</vt:lpstr>
      <vt:lpstr>Советские куклы.</vt:lpstr>
      <vt:lpstr>Советские мягкие игрушки.</vt:lpstr>
      <vt:lpstr>Советские пластмассовые игрушки.</vt:lpstr>
      <vt:lpstr>Современные игрушки.</vt:lpstr>
      <vt:lpstr>Современные игрушки (машины).</vt:lpstr>
      <vt:lpstr>Санкт-Петербургский музей игрушки.</vt:lpstr>
      <vt:lpstr>Слайд 28</vt:lpstr>
      <vt:lpstr>Залы музея.</vt:lpstr>
      <vt:lpstr>Слайд 30</vt:lpstr>
      <vt:lpstr>Слайд 31</vt:lpstr>
      <vt:lpstr>Экспонаты музея. Кукольный дом-музей          Народные игрушки</vt:lpstr>
      <vt:lpstr>Экспонаты музея. Мальчик на велосипеде          Мальчик в ванной</vt:lpstr>
      <vt:lpstr>Сайда Афонина «Любимые игрушки».</vt:lpstr>
      <vt:lpstr>Анна Ягужинская. Натюрморт «Игрушки».</vt:lpstr>
      <vt:lpstr>Анна Ягужинская. «Натюрморт с куклой».</vt:lpstr>
      <vt:lpstr>Ирина Ломанова. Натюрморт «Игрушкины секреты».</vt:lpstr>
      <vt:lpstr>Александр Лактионов. Натюрморт «Игрушки».</vt:lpstr>
      <vt:lpstr>Натюрморт «Игрушки».</vt:lpstr>
      <vt:lpstr>Любовь Иванова. Натюрморт с игрушками.</vt:lpstr>
      <vt:lpstr>Ирина Ломанова. Кукла Лиза и друзья.</vt:lpstr>
      <vt:lpstr>Анна Ягужинская. «Игрушки для дочки».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ИЗОБРАЗИТЕЛЬНОМУ ИСКУССТВУ В 6 КЛАССЕ НА ТЕМУ: «РИСОВАНИЕ С НАТУРЫ НАТЮРМОРТА «ИГРУШКИ».</dc:title>
  <dc:creator>User</dc:creator>
  <cp:lastModifiedBy>Преподаватель</cp:lastModifiedBy>
  <cp:revision>29</cp:revision>
  <dcterms:created xsi:type="dcterms:W3CDTF">2014-04-16T13:43:57Z</dcterms:created>
  <dcterms:modified xsi:type="dcterms:W3CDTF">2019-11-12T11:19:26Z</dcterms:modified>
</cp:coreProperties>
</file>