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7" r:id="rId6"/>
    <p:sldId id="266" r:id="rId7"/>
    <p:sldId id="269" r:id="rId8"/>
    <p:sldId id="281" r:id="rId9"/>
    <p:sldId id="272" r:id="rId10"/>
    <p:sldId id="285" r:id="rId11"/>
    <p:sldId id="268" r:id="rId12"/>
    <p:sldId id="273" r:id="rId13"/>
    <p:sldId id="275" r:id="rId14"/>
    <p:sldId id="276" r:id="rId15"/>
    <p:sldId id="277" r:id="rId16"/>
    <p:sldId id="292" r:id="rId17"/>
    <p:sldId id="279" r:id="rId18"/>
    <p:sldId id="278" r:id="rId19"/>
    <p:sldId id="282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F284-2924-48E8-892B-D536F2F6D2A6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4E2B-1F94-40EC-86B0-9A2160C88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4E2B-1F94-40EC-86B0-9A2160C886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4E2B-1F94-40EC-86B0-9A2160C8869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B0A790-F079-4AA6-9C17-1B17F115FE59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51B5F0-2592-4492-94E1-C498090D0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5;&#1083;&#1077;&#1085;&#1072;\Music\Krasnyi_sarafan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643866" cy="32301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Arial Black" pitchFamily="34" charset="0"/>
              </a:rPr>
              <a:t>Русский народный костюм.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005.radikal.ru/i210/1001/ee/f3094f9caabc.jpg"/>
          <p:cNvPicPr>
            <a:picLocks noGrp="1"/>
          </p:cNvPicPr>
          <p:nvPr>
            <p:ph idx="1"/>
          </p:nvPr>
        </p:nvPicPr>
        <p:blipFill>
          <a:blip r:embed="rId2" cstate="print"/>
          <a:srcRect b="54858"/>
          <a:stretch>
            <a:fillRect/>
          </a:stretch>
        </p:blipFill>
        <p:spPr bwMode="auto">
          <a:xfrm>
            <a:off x="428596" y="1142984"/>
            <a:ext cx="80724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Понёва</a:t>
            </a:r>
            <a:endParaRPr lang="ru-RU" sz="49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Понева - древняя одежда.  Юбка, состоящая из трех полотнищ шерстяной или полушерстяной ткани, стянутых на талии плетеным узким пояском - гашником; ее носили только замужние женщины.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сканирование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785794"/>
            <a:ext cx="2938086" cy="549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Передник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    Самой декоративной, богато украшенной частью женского русского костюма был передник, или занавеска, закрывающий женскую фигуру спереди.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    Обычно его делали из холста и орнаментировали вышивкой, тканым узором. Цветными отделочными вставками, шелковыми узорными лентами.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сканирование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643050"/>
            <a:ext cx="3610000" cy="3170126"/>
          </a:xfr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001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Головной убор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64134"/>
            <a:ext cx="4857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Головной убор, в народных представлениях был связан с небом, его украшали символами солнца, звезд, дерева,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птиц. Нити жемчуга и височные украшения символизировали дождевые струи. Поверх кокошника набрасывали фату из тонкой узорчатой ткани.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7" descr="IMG_26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86513" y="1642785"/>
            <a:ext cx="5357553" cy="3786447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Свадебный костюм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4071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FFC000"/>
                </a:solidFill>
              </a:rPr>
              <a:t>Свадебный наряд шили задолго до торжества, так как он требовал много времени и труда. Все элементы костюма тщательно украшались, оберегали от злых сил и напастей символами и орнаментами, </a:t>
            </a:r>
          </a:p>
          <a:p>
            <a:r>
              <a:rPr lang="ru-RU" sz="2500" dirty="0" smtClean="0">
                <a:solidFill>
                  <a:srgbClr val="FFC000"/>
                </a:solidFill>
              </a:rPr>
              <a:t>утверждающими счастье, долголетие, здоровое потомство.</a:t>
            </a:r>
            <a:endParaRPr lang="ru-RU" sz="2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IMG_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63"/>
          <a:stretch>
            <a:fillRect/>
          </a:stretch>
        </p:blipFill>
        <p:spPr>
          <a:xfrm rot="5400000">
            <a:off x="250001" y="964389"/>
            <a:ext cx="5643602" cy="5857916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Свадебные головные уборы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8" descr="IMG_2638.JPG"/>
          <p:cNvPicPr>
            <a:picLocks noChangeAspect="1"/>
          </p:cNvPicPr>
          <p:nvPr/>
        </p:nvPicPr>
        <p:blipFill>
          <a:blip r:embed="rId3" cstate="print"/>
          <a:srcRect t="6977" b="11628"/>
          <a:stretch>
            <a:fillRect/>
          </a:stretch>
        </p:blipFill>
        <p:spPr>
          <a:xfrm rot="5400000">
            <a:off x="4893455" y="2393165"/>
            <a:ext cx="5214974" cy="30003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сканирование0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714488"/>
            <a:ext cx="2234199" cy="457200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Мужской костюм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4" descr="сканирование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2428892" cy="4929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00364" y="1714488"/>
            <a:ext cx="31432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FFC000"/>
                </a:solidFill>
              </a:rPr>
              <a:t>Костюм крестьянина на Руси состоял из портов и рубахи из домотканого холста. Рубахи носили навыпуск и подпоясывали узким поясом  или цветным шнуром.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  Порты шились неширокие, суженные к низу, до щиколотки, </a:t>
            </a:r>
          </a:p>
          <a:p>
            <a:r>
              <a:rPr lang="ru-RU" sz="2200" dirty="0" smtClean="0">
                <a:solidFill>
                  <a:srgbClr val="FFC000"/>
                </a:solidFill>
              </a:rPr>
              <a:t>завязывались на талии шнурком – гашником. </a:t>
            </a:r>
            <a:endParaRPr lang="ru-RU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003.radikal.ru/i202/1001/3f/e2568359e53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9428" y="1524000"/>
            <a:ext cx="52251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6572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Праздничная мужская одежда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72476" cy="939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Рубаха украшалась вышивкой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7" descr="IMG_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5072098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http://www.sva-slava.ru/nasledie_rukodelie/img_rushniki/rushnik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00039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сканирование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500174"/>
            <a:ext cx="1790153" cy="457200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Верхняя мужская одежда.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Верхней одеждой служили зипун или кафтан из домотканого сукна, зимой – овчинные нагольные шубы.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Кафтан, надевали поверх зипуна. Для его отделки использовались петлицы на груди и по боковым разрезам, металлические, деревянные, плетеные из шнура и сделанные из искусственного жемчуга пуговицы.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MG_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907" y="2214553"/>
            <a:ext cx="4429154" cy="3286148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Русский народный костюм в произведениях известных художников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72207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 в кокошнике.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ArgunovI_01.jpg"/>
          <p:cNvPicPr>
            <a:picLocks noChangeAspect="1"/>
          </p:cNvPicPr>
          <p:nvPr/>
        </p:nvPicPr>
        <p:blipFill>
          <a:blip r:embed="rId3" cstate="print"/>
          <a:srcRect l="2044" t="2812" r="2870" b="3174"/>
          <a:stretch>
            <a:fillRect/>
          </a:stretch>
        </p:blipFill>
        <p:spPr>
          <a:xfrm>
            <a:off x="4572000" y="1714488"/>
            <a:ext cx="3857652" cy="428628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6072206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И.А. Аргунов. Портрет неизвестной крестьянки.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Одежда на Руси.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Содержимое 17" descr="сканирование003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1071546"/>
            <a:ext cx="8186766" cy="43577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572140"/>
            <a:ext cx="8715436" cy="11430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Одежда на Руси была свободной, длинной и необычайно красивой. Самой нарядной считалась одежда из красной ткани. </a:t>
            </a:r>
          </a:p>
          <a:p>
            <a:endParaRPr lang="ru-RU" dirty="0"/>
          </a:p>
        </p:txBody>
      </p:sp>
      <p:pic>
        <p:nvPicPr>
          <p:cNvPr id="6" name="Krasnyi_saraf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768" y="5000636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6072206"/>
            <a:ext cx="4071934" cy="571504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В.Е. Маковский. Крестьянка</a:t>
            </a:r>
            <a:endParaRPr lang="ru-RU" b="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JL7O8HCA0GHVA5CAMY4ZNTCA06CW86CA7RZK9VCAVBGL2JCAVURVEFCATYHMUQCAYILMV2CA8RO0WUCAJ2JP5SCATFWCL8CAQU3PY9CATYTCNRCAB9EJIQCATOARWSCANAF0OOCAB77WLKCAVG2BC8CAG92C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214710" cy="4429156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Русский народный костюм в произведениях известных художников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02159" y="6143644"/>
            <a:ext cx="3898931" cy="496910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rgbClr val="FFFF00"/>
                </a:solidFill>
              </a:rPr>
              <a:t>А.Г.Венецианов. На пашне.</a:t>
            </a:r>
            <a:endParaRPr lang="ru-RU" b="0" dirty="0">
              <a:solidFill>
                <a:srgbClr val="FFFF00"/>
              </a:solidFill>
            </a:endParaRPr>
          </a:p>
        </p:txBody>
      </p:sp>
      <p:pic>
        <p:nvPicPr>
          <p:cNvPr id="8" name="Содержимое 5" descr="IMG_1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643050"/>
            <a:ext cx="5357818" cy="45720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сканирование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4848"/>
          <a:stretch>
            <a:fillRect/>
          </a:stretch>
        </p:blipFill>
        <p:spPr>
          <a:xfrm flipH="1">
            <a:off x="500034" y="1500174"/>
            <a:ext cx="4357717" cy="4929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Праздничная и будничная одежда.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85926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Праздничная и будничная одежда имела сложное декоративное оформление, где важную роль играла вышивка и кружевная отделка. Поэтому по обычаю девочку с малых лет начинали обучать этим непростым, но увлекательным видам творчества.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2522" y="2142730"/>
            <a:ext cx="5214950" cy="39298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Наибольшей яркостью всегда отличалась женская праздничная одежда молодых женщин.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Содержимое 6" descr="сканирование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571900" cy="5000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contourW="12700" prstMaterial="metal">
            <a:bevelT w="88900" h="88900"/>
            <a:extrusionClr>
              <a:schemeClr val="tx1"/>
            </a:extrusionClr>
            <a:contourClr>
              <a:srgbClr val="C0000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канирование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4791456" cy="4311396"/>
          </a:xfrm>
          <a:ln w="38100"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3214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Основными частями женского народного костюма были рубаха, передник или занавеска, сарафан, понева, нагрудник и </a:t>
            </a:r>
            <a:r>
              <a:rPr lang="ru-RU" sz="2800" dirty="0" err="1" smtClean="0">
                <a:solidFill>
                  <a:srgbClr val="FFC000"/>
                </a:solidFill>
              </a:rPr>
              <a:t>шушпан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5716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C000"/>
                </a:solidFill>
              </a:rPr>
              <a:t>     Рубахи и сарафаны украшались вышивкой. Женские головные уборы: кокошники, кики, сороки, повойники были самой невиданной формы. Очень любили на Руси душегрейки, которые  надевали поверх сарафана и шили из дорогих тканей.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Женский  костюм</a:t>
            </a:r>
            <a:endParaRPr lang="ru-RU" dirty="0"/>
          </a:p>
        </p:txBody>
      </p:sp>
      <p:pic>
        <p:nvPicPr>
          <p:cNvPr id="4" name="Содержимое 20" descr="сканирование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929618" cy="3643338"/>
          </a:xfrm>
          <a:prstGeom prst="rect">
            <a:avLst/>
          </a:prstGeom>
          <a:ln w="38100">
            <a:noFill/>
          </a:ln>
          <a:effectLst>
            <a:softEdge rad="63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00174"/>
            <a:ext cx="3556458" cy="3876140"/>
          </a:xfr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solidFill>
                  <a:srgbClr val="FFFF00"/>
                </a:solidFill>
                <a:latin typeface="+mn-lt"/>
              </a:rPr>
              <a:t>Рубаха</a:t>
            </a:r>
            <a:endParaRPr lang="ru-RU" sz="4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Рубаха – основа женского народного костюма, шилась из белого льняного или конопляного полотна. Украшалась вышивкой, оберегавшей женщину от «сглаза». Считалось, чем богаче украшена рубаха, тем счастливее и удачливее ее владелица.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928670"/>
            <a:ext cx="3320994" cy="47047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Сарафан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4214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Сарафан одевали поверх рубахи, украшали спереди узорной полосой, тесьмой, 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серебряным кружевом, узорными пуговицами.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канирование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00174"/>
            <a:ext cx="4425722" cy="3699961"/>
          </a:xfr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latin typeface="+mn-lt"/>
              </a:rPr>
              <a:t>Епанечка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3571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Епанечка</a:t>
            </a:r>
            <a:r>
              <a:rPr lang="ru-RU" sz="2800" dirty="0" smtClean="0">
                <a:solidFill>
                  <a:srgbClr val="FFC000"/>
                </a:solidFill>
              </a:rPr>
              <a:t> - короткая </a:t>
            </a:r>
            <a:r>
              <a:rPr lang="ru-RU" sz="2800" dirty="0" err="1" smtClean="0">
                <a:solidFill>
                  <a:srgbClr val="FFC000"/>
                </a:solidFill>
              </a:rPr>
              <a:t>клешеная</a:t>
            </a:r>
            <a:r>
              <a:rPr lang="ru-RU" sz="2800" dirty="0" smtClean="0">
                <a:solidFill>
                  <a:srgbClr val="FFC000"/>
                </a:solidFill>
              </a:rPr>
              <a:t> кофточка без рукавов, шилась из парчовой ткани.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    Душегрейка.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Она напоминала маленький сарафанчик и надевалась поверх сарафана, шили ее из дорогих тканей.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444</TotalTime>
  <Words>547</Words>
  <Application>Microsoft Office PowerPoint</Application>
  <PresentationFormat>Экран (4:3)</PresentationFormat>
  <Paragraphs>48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Русский народный костюм.</vt:lpstr>
      <vt:lpstr>Одежда на Руси.</vt:lpstr>
      <vt:lpstr>Праздничная и будничная одежда.</vt:lpstr>
      <vt:lpstr>Наибольшей яркостью всегда отличалась женская праздничная одежда молодых женщин. </vt:lpstr>
      <vt:lpstr>Женский  костюм</vt:lpstr>
      <vt:lpstr>Женский  костюм</vt:lpstr>
      <vt:lpstr>Рубаха</vt:lpstr>
      <vt:lpstr>Сарафан</vt:lpstr>
      <vt:lpstr>Епанечка</vt:lpstr>
      <vt:lpstr>Понёва</vt:lpstr>
      <vt:lpstr>Передник</vt:lpstr>
      <vt:lpstr>Головной убор</vt:lpstr>
      <vt:lpstr>Свадебный костюм</vt:lpstr>
      <vt:lpstr>Свадебные головные уборы</vt:lpstr>
      <vt:lpstr>Мужской костюм</vt:lpstr>
      <vt:lpstr>Праздничная мужская одежда</vt:lpstr>
      <vt:lpstr>Рубаха украшалась вышивкой</vt:lpstr>
      <vt:lpstr>Верхняя мужская одежда.</vt:lpstr>
      <vt:lpstr>Русский народный костюм в произведениях известных художников</vt:lpstr>
      <vt:lpstr>Русский народный костюм в произведениях известных художников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костюм.</dc:title>
  <dc:creator>Елена</dc:creator>
  <cp:lastModifiedBy>User</cp:lastModifiedBy>
  <cp:revision>52</cp:revision>
  <dcterms:created xsi:type="dcterms:W3CDTF">2010-11-09T14:42:59Z</dcterms:created>
  <dcterms:modified xsi:type="dcterms:W3CDTF">2014-06-30T20:16:58Z</dcterms:modified>
</cp:coreProperties>
</file>