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2" r:id="rId3"/>
    <p:sldId id="273" r:id="rId4"/>
    <p:sldId id="274" r:id="rId5"/>
    <p:sldId id="257" r:id="rId6"/>
    <p:sldId id="265" r:id="rId7"/>
    <p:sldId id="258" r:id="rId8"/>
    <p:sldId id="262" r:id="rId9"/>
    <p:sldId id="259" r:id="rId10"/>
    <p:sldId id="260" r:id="rId11"/>
    <p:sldId id="261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5" d="100"/>
          <a:sy n="85" d="100"/>
        </p:scale>
        <p:origin x="-96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0CA711-4BB3-4F58-87C9-F091DB1B4F7C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DBE3EBF-9E59-43D7-9687-A817B510A6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elanya/livejournal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alyazin.msk.ru/kalyazin-do-zatopleniya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oi-kalyazin.r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Научно-исследовательская работа: «Архитектура малых городов </a:t>
            </a:r>
            <a:r>
              <a:rPr lang="ru-RU" sz="2800" dirty="0" err="1" smtClean="0"/>
              <a:t>россии</a:t>
            </a:r>
            <a:r>
              <a:rPr lang="ru-RU" sz="2800" dirty="0" smtClean="0"/>
              <a:t>. Город </a:t>
            </a:r>
            <a:r>
              <a:rPr lang="ru-RU" sz="2800" dirty="0" err="1" smtClean="0"/>
              <a:t>калязин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643314"/>
            <a:ext cx="6643734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ученицы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«В» класса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Зиновьева София 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Смурыгина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Лидия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Кораблева Анна Николаевна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Христорождественская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церковь.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48" y="1428736"/>
            <a:ext cx="4572032" cy="500066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1708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Главный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Христорождественский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алтарь освящен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1845 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1887 г. старое стенное письмо церкви заменено живописными картинами на библейские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сюжеты;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С 1856 г. в церкви велся синодик, а с 1869 г.- церковная летопись;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Достопримечательностью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кладбищенской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Крестовоздвиженской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церкви служил замечательный резной дубовый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иконостас;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Разрушена в 1930-х годах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века.</a:t>
            </a:r>
          </a:p>
          <a:p>
            <a:pPr lvl="2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71678"/>
            <a:ext cx="4214810" cy="31311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42048" cy="7486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Воздвиженская церковь.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71924" cy="452596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остроена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1794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аспространена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1887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Разрушена в 1930-х годах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 descr="img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1357298"/>
            <a:ext cx="3757257" cy="511702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43103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Современного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Калязина.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83927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Колокольня Николаевского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2708920"/>
            <a:ext cx="4038600" cy="175679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Построена в 1800 году;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Колокольня каменная, четырехэтажная;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Реставрация: 1960-1963 </a:t>
            </a:r>
            <a:r>
              <a:rPr lang="ru-RU" dirty="0"/>
              <a:t>гг. и 1990-1991 гг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2102644"/>
            <a:ext cx="3521075" cy="3521075"/>
          </a:xfrm>
        </p:spPr>
      </p:pic>
    </p:spTree>
    <p:extLst>
      <p:ext uri="{BB962C8B-B14F-4D97-AF65-F5344CB8AC3E}">
        <p14:creationId xmlns="" xmlns:p14="http://schemas.microsoft.com/office/powerpoint/2010/main" val="990634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428604"/>
            <a:ext cx="7560840" cy="9361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предположениям краеведов строители колокольни воспользовались проектом архитектора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Деламотта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1500174"/>
            <a:ext cx="6853785" cy="4558034"/>
          </a:xfrm>
        </p:spPr>
      </p:pic>
    </p:spTree>
    <p:extLst>
      <p:ext uri="{BB962C8B-B14F-4D97-AF65-F5344CB8AC3E}">
        <p14:creationId xmlns="" xmlns:p14="http://schemas.microsoft.com/office/powerpoint/2010/main" val="10022990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242048" cy="820122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Вознесенская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0808"/>
            <a:ext cx="5051425" cy="378856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80112" y="1628800"/>
            <a:ext cx="3250704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</a:t>
            </a:r>
            <a:r>
              <a:rPr lang="ru-RU" dirty="0" smtClean="0"/>
              <a:t>остроена </a:t>
            </a:r>
            <a:r>
              <a:rPr lang="ru-RU" dirty="0"/>
              <a:t>в 1787 </a:t>
            </a:r>
            <a:r>
              <a:rPr lang="ru-RU" dirty="0" smtClean="0"/>
              <a:t>году;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До разрушения города была приписана </a:t>
            </a:r>
            <a:r>
              <a:rPr lang="ru-RU" dirty="0"/>
              <a:t>к приходу Николаевского </a:t>
            </a:r>
            <a:r>
              <a:rPr lang="ru-RU" dirty="0" smtClean="0"/>
              <a:t>собора.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85241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42048" cy="677246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Богоявленская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26768" cy="4525963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</a:t>
            </a:r>
            <a:r>
              <a:rPr lang="ru-RU" dirty="0" smtClean="0"/>
              <a:t>остроена </a:t>
            </a:r>
            <a:r>
              <a:rPr lang="ru-RU" dirty="0"/>
              <a:t>в 1781 </a:t>
            </a:r>
            <a:r>
              <a:rPr lang="ru-RU" dirty="0" smtClean="0"/>
              <a:t>году;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Действовала </a:t>
            </a:r>
            <a:r>
              <a:rPr lang="ru-RU" dirty="0"/>
              <a:t>до 1938 </a:t>
            </a:r>
            <a:r>
              <a:rPr lang="ru-RU" dirty="0" smtClean="0"/>
              <a:t>года;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Реставрация: 1970-е и 1990-е гг.;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В настоящее время в ней располагается краеведческий музей города Калязина.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1357298"/>
            <a:ext cx="3203727" cy="4799592"/>
          </a:xfrm>
        </p:spPr>
      </p:pic>
    </p:spTree>
    <p:extLst>
      <p:ext uri="{BB962C8B-B14F-4D97-AF65-F5344CB8AC3E}">
        <p14:creationId xmlns="" xmlns:p14="http://schemas.microsoft.com/office/powerpoint/2010/main" val="34816333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42048" cy="74868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571612"/>
            <a:ext cx="5512668" cy="413450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43636" y="1600200"/>
            <a:ext cx="2543164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Построена 1822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Приписана к Богоявленскому храму;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Действующая в настоящее время.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789938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77" y="1772816"/>
            <a:ext cx="4684031" cy="31354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764704"/>
            <a:ext cx="3444325" cy="5145435"/>
          </a:xfrm>
        </p:spPr>
      </p:pic>
    </p:spTree>
    <p:extLst>
      <p:ext uri="{BB962C8B-B14F-4D97-AF65-F5344CB8AC3E}">
        <p14:creationId xmlns="" xmlns:p14="http://schemas.microsoft.com/office/powerpoint/2010/main" val="24492988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2386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Первое зарождение Калязина начиналось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веке. Существовавший долгое время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Калязинский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Троицкий первоклассный мужской монастырь «видел» огромное количество исторических событий, битв, памятных дат. Он пережил многое за то время, которое было ему отведено. Пришедшие 1930-е годы изменили картину города. Монастырь подвергли разрушению, территорию затопили водами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Угличского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водохранилища. Навсегда ушли под воду образы тех прекрасных соборов и церквей, беспощадно стертых с лица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Калязинской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земли. Постепенно город стал возрождаться в 50-е годы прошлого столетия после потрясений, военных лет.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Данное исследование посвящено раскрытию исторической и культурной значимости города Калязина Тверской области.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данного исследования актуальна, т. к. город Калязин является стариннейшим городом России и привлекает к себе внимание огромнейшего числа туристов с целью познания и изучения исторических памятников архитектуры.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 данного исследования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заключаетя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том, чтобы выяснить, каковы пути былого возрождения города Калязина.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7400948" cy="576899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город Калязин радует жителей и туристов красивыми пейзажами, архитектурой.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Выяснилось, что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ходят слухи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реконструкции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Калязинского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монастыря. Но как это будет выглядеть, где будет реализована реконструкция в связи с занимаемой площадью водами водохранилища, и в какие временные рамки это произойдет, пока неизвестно.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не произошло такого разрушения, то Калязин стал бы большим культурным центром, не уступающим Пскову или Великому Новгороду.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 исследования: город Калязин как исторический центр культурного наследия России.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 исследования: историческая значимость города Калязина.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исследования: раскрытие исторической значимости города Калязина.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изучить историю города Калязина до его затопления;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изучить период разрушения и последующее существование города Калязина во второй половине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оценить современное развитие города и его дальнейшие перспективы по восстановлению утраченных памятников архитектуры.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239000" cy="67724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7239000" cy="484632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Старого Калязина: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Троицкий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Калязинский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монастырь;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Троицкий собор;</a:t>
            </a: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Христорождественская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церковь;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Воздвиженская церковь.</a:t>
            </a:r>
          </a:p>
          <a:p>
            <a:pPr marL="514350" indent="-514350" algn="just">
              <a:buFont typeface="+mj-lt"/>
              <a:buAutoNum type="arabicPeriod" startAt="2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Современного Калязина: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Колокольня Николаевского собора;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Вознесенская церковь;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Богоявленская церковь;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Введенская церковь.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77783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Старого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Калязина.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90315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6540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Троицкий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Калязинский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монастырь.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5715016"/>
            <a:ext cx="8186766" cy="64294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Троицкий мужской монастырь являлся крепостью на севере московского </a:t>
            </a:r>
            <a:r>
              <a:rPr lang="ru-RU" dirty="0" smtClean="0"/>
              <a:t>государства.</a:t>
            </a:r>
            <a:endParaRPr lang="ru-RU" dirty="0"/>
          </a:p>
        </p:txBody>
      </p:sp>
      <p:pic>
        <p:nvPicPr>
          <p:cNvPr id="1026" name="Picture 2" descr="C:\Users\User\Desktop\httpmelanyja.livejournal.com623159.htm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28736"/>
            <a:ext cx="6972326" cy="3792945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4785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383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melanya</a:t>
            </a:r>
            <a:r>
              <a:rPr lang="en-US" sz="1400" dirty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/</a:t>
            </a:r>
            <a:r>
              <a:rPr lang="en-US" sz="1400" baseline="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l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ivejournal.com/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Вид 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Калязинский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монастырь. Начало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века.</a:t>
            </a:r>
          </a:p>
        </p:txBody>
      </p:sp>
      <p:pic>
        <p:nvPicPr>
          <p:cNvPr id="5" name="Содержимое 4" descr="F:\Диссертация\Фотографии\2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615262" cy="4467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39196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http://kalyazin.msk.ru/kalyazin-do-zatopleniya.html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Троицкий собор.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5715016"/>
            <a:ext cx="8258204" cy="62546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Из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храмов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Калязинского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монастыря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первенствующее место занимал Троицкий соборный храм во имя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Живоначальной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Троицы.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http://www.moi-kalyazin.ru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F:\Диссертация\Фотографии\Современные фото\Троицкий соб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6109" y="1117440"/>
            <a:ext cx="6829444" cy="44619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363</TotalTime>
  <Words>531</Words>
  <Application>Microsoft Office PowerPoint</Application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Научно-исследовательская работа: «Архитектура малых городов россии. Город калязин»</vt:lpstr>
      <vt:lpstr>Слайд 2</vt:lpstr>
      <vt:lpstr>Слайд 3</vt:lpstr>
      <vt:lpstr>Слайд 4</vt:lpstr>
      <vt:lpstr>Содержание.</vt:lpstr>
      <vt:lpstr>Архитектура Старого Калязина.</vt:lpstr>
      <vt:lpstr>Троицкий Калязинский монастырь.</vt:lpstr>
      <vt:lpstr>Вид на Калязинский монастырь. Начало XX века.</vt:lpstr>
      <vt:lpstr>Троицкий собор.</vt:lpstr>
      <vt:lpstr>Христорождественская церковь.</vt:lpstr>
      <vt:lpstr>Воздвиженская церковь.</vt:lpstr>
      <vt:lpstr>Архитектура Современного Калязина.</vt:lpstr>
      <vt:lpstr>Колокольня Николаевского собора.</vt:lpstr>
      <vt:lpstr>Слайд 14</vt:lpstr>
      <vt:lpstr>Вознесенская церковь.</vt:lpstr>
      <vt:lpstr>Богоявленская церковь.</vt:lpstr>
      <vt:lpstr>Введенская церковь.</vt:lpstr>
      <vt:lpstr>Слайд 18</vt:lpstr>
      <vt:lpstr>Заключение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города Калязина.</dc:title>
  <dc:creator>User</dc:creator>
  <cp:lastModifiedBy>Преподаватель</cp:lastModifiedBy>
  <cp:revision>41</cp:revision>
  <dcterms:created xsi:type="dcterms:W3CDTF">2014-06-19T06:05:32Z</dcterms:created>
  <dcterms:modified xsi:type="dcterms:W3CDTF">2019-11-12T11:22:03Z</dcterms:modified>
</cp:coreProperties>
</file>