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9" r:id="rId6"/>
    <p:sldId id="264" r:id="rId7"/>
    <p:sldId id="258" r:id="rId8"/>
    <p:sldId id="266" r:id="rId9"/>
    <p:sldId id="267" r:id="rId10"/>
    <p:sldId id="268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965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115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939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825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34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74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257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761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21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84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758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E1C917-74B8-4023-BE53-FAB923520FA7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20B9EC-EC3E-4E91-BA8C-35CFAB3BD98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4078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Представление информации.</a:t>
            </a:r>
            <a:endParaRPr lang="ru-RU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Березина Любовь Михайловна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6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Шестнадцатеричная СС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Свернутая форма:</a:t>
                </a:r>
                <a:endPara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sub>
                    </m:sSub>
                    <m:r>
                      <a:rPr lang="en-US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=22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endParaRPr lang="ru-RU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Развернутая форма:</a:t>
                </a:r>
                <a:endParaRPr lang="en-US" sz="4000" i="1" dirty="0" smtClean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>
                  <a:buClr>
                    <a:srgbClr val="E48312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sub>
                    </m:sSub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+11∗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4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58" t="-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727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342941" y="5407243"/>
                <a:ext cx="10058400" cy="1450757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Д/з</a:t>
                </a:r>
                <a:r>
                  <a:rPr lang="ru-RU" sz="4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ru-RU" sz="4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4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4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Записать </a:t>
                </a:r>
                <a:r>
                  <a:rPr lang="ru-RU" sz="4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100101,</m:t>
                    </m:r>
                    <m:sSub>
                      <m:sSubPr>
                        <m:ctrlPr>
                          <a:rPr lang="ru-RU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ru-RU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35,</m:t>
                    </m:r>
                    <m:sSub>
                      <m:sSubPr>
                        <m:ctrlPr>
                          <a:rPr lang="ru-RU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sub>
                    </m:sSub>
                    <m:r>
                      <a:rPr lang="en-US" sz="4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25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4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развернутом виде и посчитать соответствующее им десятичное число.</a:t>
                </a: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42941" y="5407243"/>
                <a:ext cx="10058400" cy="1450757"/>
              </a:xfrm>
              <a:blipFill rotWithShape="0">
                <a:blip r:embed="rId2"/>
                <a:stretch>
                  <a:fillRect l="-2121" t="-1592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365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числовой информации в различных системах счисления.</a:t>
            </a:r>
            <a:endParaRPr lang="ru-RU" sz="4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счисления (СС)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знаковая система, в которой числа записываются по определенным правилам с помощью знаков некоторого алфавита, называемых цифрами.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2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5338" y="1152183"/>
            <a:ext cx="917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СС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480179" y="2074460"/>
            <a:ext cx="1746914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129558" y="2987807"/>
            <a:ext cx="488306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Позиционные</a:t>
            </a:r>
          </a:p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Десятичная, </a:t>
            </a:r>
          </a:p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Двоичная и др.)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624359" y="2064477"/>
            <a:ext cx="2033517" cy="923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184767" y="2987807"/>
            <a:ext cx="50177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Непозиционные</a:t>
            </a:r>
          </a:p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Единичная, </a:t>
            </a:r>
          </a:p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Римская и др.)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Непозиционные СС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Единичная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04219" y="3438525"/>
            <a:ext cx="3124200" cy="1666875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Римская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Ð°ÑÑÐ¸Ð½ÐºÐ¸ Ð¿Ð¾ Ð·Ð°Ð¿ÑÐ¾ÑÑ Ð½ÐµÐ¿Ð¾Ð·Ð¸ÑÐ¸Ð¾Ð½Ð½ÑÐµ ÑÐ¸ÑÑÐµÐ¼Ñ ÑÑÐ¸ÑÐ»ÐµÐ½Ð¸Ñ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9737" y="2865318"/>
            <a:ext cx="3154126" cy="210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99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Позиционные СС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 цифр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ровно количеству цифр в её алфавите.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цифры-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59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Ð¿Ð¾Ð·Ð¸ÑÐ¸Ð¾Ð½Ð½ÑÐµ ÑÐ¸ÑÑÐµÐ¼Ñ ÑÑÐ¸ÑÐ»ÐµÐ½Ð¸Ñ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7857" y="0"/>
            <a:ext cx="8578850" cy="643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75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Десятичная СС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Свернутая форма:</a:t>
                </a:r>
                <a:endPara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sub>
                    </m:sSub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=555</m:t>
                    </m:r>
                  </m:oMath>
                </a14:m>
                <a:endParaRPr lang="ru-RU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buClr>
                    <a:srgbClr val="E48312"/>
                  </a:buClr>
                </a:pPr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Развернутая форма:</a:t>
                </a:r>
                <a:endParaRPr lang="en-US" sz="4000" i="1" dirty="0" smtClean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>
                  <a:buClr>
                    <a:srgbClr val="E48312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sub>
                    </m:sSub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4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58" t="-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017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Двоичная СС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Свернутая форма:</a:t>
                </a:r>
                <a:endPara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=1000101011</m:t>
                    </m:r>
                  </m:oMath>
                </a14:m>
                <a:endParaRPr lang="ru-RU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Развернутая форма:</a:t>
                </a:r>
                <a:endParaRPr lang="en-US" sz="4000" i="1" dirty="0" smtClean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>
                  <a:buClr>
                    <a:srgbClr val="E48312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sup>
                    </m:sSup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sup>
                    </m:sSup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</m:t>
                    </m:r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+0</m:t>
                    </m:r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4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58" t="-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934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Восьмеричная СС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Свернутая форма:</a:t>
                </a:r>
                <a:endPara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en-US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=1053</m:t>
                    </m:r>
                  </m:oMath>
                </a14:m>
                <a:endParaRPr lang="ru-RU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Развернутая форма:</a:t>
                </a:r>
                <a:endParaRPr lang="en-US" sz="4000" i="1" dirty="0" smtClean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>
                  <a:buClr>
                    <a:srgbClr val="E48312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</m:sSub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+0</m:t>
                    </m:r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4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40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58" t="-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772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296</TotalTime>
  <Words>86</Words>
  <Application>Microsoft Office PowerPoint</Application>
  <PresentationFormat>Произвольный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Ретро</vt:lpstr>
      <vt:lpstr>   Тема: Представление информации.</vt:lpstr>
      <vt:lpstr>Представление числовой информации в различных системах счисления.</vt:lpstr>
      <vt:lpstr>Слайд 3</vt:lpstr>
      <vt:lpstr>Непозиционные СС</vt:lpstr>
      <vt:lpstr>Позиционные СС</vt:lpstr>
      <vt:lpstr>Слайд 6</vt:lpstr>
      <vt:lpstr>Десятичная СС</vt:lpstr>
      <vt:lpstr>Двоичная СС</vt:lpstr>
      <vt:lpstr>Восьмеричная СС</vt:lpstr>
      <vt:lpstr>Шестнадцатеричная СС</vt:lpstr>
      <vt:lpstr> 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Раздел 1: Человек и информация  Тема: Информация и знания.</dc:title>
  <dc:creator>Любовь Березина</dc:creator>
  <cp:lastModifiedBy>1</cp:lastModifiedBy>
  <cp:revision>20</cp:revision>
  <dcterms:created xsi:type="dcterms:W3CDTF">2018-09-05T17:15:03Z</dcterms:created>
  <dcterms:modified xsi:type="dcterms:W3CDTF">2018-09-06T08:48:11Z</dcterms:modified>
</cp:coreProperties>
</file>